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7" r:id="rId3"/>
  </p:sldMasterIdLst>
  <p:notesMasterIdLst>
    <p:notesMasterId r:id="rId5"/>
  </p:notesMasterIdLst>
  <p:sldIdLst>
    <p:sldId id="258" r:id="rId4"/>
    <p:sldId id="277" r:id="rId6"/>
    <p:sldId id="256" r:id="rId7"/>
    <p:sldId id="264" r:id="rId8"/>
    <p:sldId id="279" r:id="rId9"/>
    <p:sldId id="278" r:id="rId10"/>
    <p:sldId id="265" r:id="rId11"/>
    <p:sldId id="259" r:id="rId12"/>
    <p:sldId id="266" r:id="rId13"/>
    <p:sldId id="267" r:id="rId14"/>
    <p:sldId id="274" r:id="rId15"/>
    <p:sldId id="260" r:id="rId16"/>
    <p:sldId id="268" r:id="rId17"/>
    <p:sldId id="261" r:id="rId18"/>
    <p:sldId id="270" r:id="rId19"/>
    <p:sldId id="272" r:id="rId20"/>
    <p:sldId id="271" r:id="rId21"/>
    <p:sldId id="262" r:id="rId22"/>
    <p:sldId id="273" r:id="rId23"/>
    <p:sldId id="257" r:id="rId24"/>
    <p:sldId id="276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A1B3"/>
    <a:srgbClr val="80D0CB"/>
    <a:srgbClr val="EACD59"/>
    <a:srgbClr val="FFF4FC"/>
    <a:srgbClr val="CBD148"/>
    <a:srgbClr val="F25B22"/>
    <a:srgbClr val="E0872D"/>
    <a:srgbClr val="E1E653"/>
    <a:srgbClr val="D40051"/>
    <a:srgbClr val="00AE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087"/>
    <p:restoredTop sz="94667"/>
  </p:normalViewPr>
  <p:slideViewPr>
    <p:cSldViewPr snapToGrid="0" snapToObjects="1">
      <p:cViewPr varScale="1">
        <p:scale>
          <a:sx n="91" d="100"/>
          <a:sy n="91" d="100"/>
        </p:scale>
        <p:origin x="96" y="6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920" b="1" i="0" u="none" strike="noStrike" kern="1200" baseline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defRPr>
            </a:pPr>
            <a:r>
              <a:rPr lang="zh-CN" altLang="en-US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图表标题</a:t>
            </a:r>
            <a:endParaRPr lang="en-US" dirty="0">
              <a:solidFill>
                <a:schemeClr val="bg2">
                  <a:lumMod val="50000"/>
                </a:schemeClr>
              </a:solidFill>
              <a:latin typeface="+mn-lt"/>
            </a:endParaRPr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1"/>
            </a:solidFill>
          </c:spPr>
          <c:explosion val="0"/>
          <c:dPt>
            <c:idx val="0"/>
            <c:bubble3D val="0"/>
            <c:spPr>
              <a:solidFill>
                <a:srgbClr val="EDA1B3"/>
              </a:solidFill>
            </c:spPr>
          </c:dPt>
          <c:dPt>
            <c:idx val="1"/>
            <c:bubble3D val="0"/>
            <c:spPr>
              <a:solidFill>
                <a:schemeClr val="accent4">
                  <a:lumMod val="40000"/>
                  <a:lumOff val="60000"/>
                </a:schemeClr>
              </a:solidFill>
            </c:spPr>
          </c:dPt>
          <c:dLbls>
            <c:dLbl>
              <c:idx val="0"/>
              <c:layout>
                <c:manualLayout>
                  <c:x val="-0.224857974881239"/>
                  <c:y val="0.0887022396830803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221239669421488"/>
                  <c:y val="-0.0939316130925586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6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/>
              </c:ext>
            </c:extLst>
          </c:dLbls>
          <c:cat>
            <c:numRef>
              <c:f>Sheet1!$A$2:$A$3</c:f>
              <c:numCache>
                <c:formatCode>General</c:formatCode>
                <c:ptCount val="2"/>
                <c:pt idx="0">
                  <c:v>2010</c:v>
                </c:pt>
                <c:pt idx="1">
                  <c:v>2015</c:v>
                </c:pt>
              </c:numCache>
            </c:numRef>
          </c:cat>
          <c:val>
            <c:numRef>
              <c:f>Sheet1!$B$2:$B$3</c:f>
              <c:numCache>
                <c:formatCode>0%</c:formatCode>
                <c:ptCount val="2"/>
                <c:pt idx="0">
                  <c:v>0.4</c:v>
                </c:pt>
                <c:pt idx="1">
                  <c:v>0.600000000000001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</c:plotArea>
    <c:plotVisOnly val="1"/>
    <c:dispBlanksAs val="zero"/>
    <c:showDLblsOverMax val="0"/>
  </c:chart>
  <c:txPr>
    <a:bodyPr/>
    <a:lstStyle/>
    <a:p>
      <a:pPr>
        <a:defRPr lang="zh-CN" sz="1600" b="1">
          <a:solidFill>
            <a:schemeClr val="bg1"/>
          </a:solidFill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539215290396393"/>
          <c:y val="0.0779362038716065"/>
          <c:w val="0.946078431372551"/>
          <c:h val="0.87036451049843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Title 01</c:v>
                </c:pt>
              </c:strCache>
            </c:strRef>
          </c:tx>
          <c:spPr>
            <a:solidFill>
              <a:srgbClr val="EDA1B3"/>
            </a:solidFill>
          </c:spPr>
          <c:invertIfNegative val="0"/>
          <c:dPt>
            <c:idx val="0"/>
            <c:invertIfNegative val="0"/>
            <c:bubble3D val="0"/>
          </c:dPt>
          <c:dLbls>
            <c:dLbl>
              <c:idx val="0"/>
              <c:layout/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strRef>
              <c:f>Sheet1!$A$2</c:f>
              <c:strCache>
                <c:ptCount val="1"/>
                <c:pt idx="0">
                  <c:v>Income Avrage 2015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100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Title 02</c:v>
                </c:pt>
              </c:strCache>
            </c:strRef>
          </c:tx>
          <c:spPr>
            <a:solidFill>
              <a:schemeClr val="accent4">
                <a:lumMod val="40000"/>
                <a:lumOff val="60000"/>
              </a:schemeClr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strRef>
              <c:f>Sheet1!$A$2</c:f>
              <c:strCache>
                <c:ptCount val="1"/>
                <c:pt idx="0">
                  <c:v>Income Avrage 2015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90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Title 03</c:v>
                </c:pt>
              </c:strCache>
            </c:strRef>
          </c:tx>
          <c:spPr>
            <a:solidFill>
              <a:schemeClr val="accent3"/>
            </a:solidFill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strRef>
              <c:f>Sheet1!$A$2</c:f>
              <c:strCache>
                <c:ptCount val="1"/>
                <c:pt idx="0">
                  <c:v>Income Avrage 2015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50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Title 04</c:v>
                </c:pt>
              </c:strCache>
            </c:strRef>
          </c:tx>
          <c:spPr>
            <a:solidFill>
              <a:schemeClr val="accent5">
                <a:lumMod val="40000"/>
                <a:lumOff val="60000"/>
              </a:schemeClr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trendline>
            <c:trendlineType val="linear"/>
            <c:dispRSqr val="0"/>
            <c:dispEq val="0"/>
          </c:trendline>
          <c:cat>
            <c:strRef>
              <c:f>Sheet1!$A$2</c:f>
              <c:strCache>
                <c:ptCount val="1"/>
                <c:pt idx="0">
                  <c:v>Income Avrage 2015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Title 05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strRef>
              <c:f>Sheet1!$A$2</c:f>
              <c:strCache>
                <c:ptCount val="1"/>
                <c:pt idx="0">
                  <c:v>Income Avrage 2015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30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"/>
        <c:overlap val="-78"/>
        <c:axId val="-1386000976"/>
        <c:axId val="-1386009680"/>
      </c:barChart>
      <c:catAx>
        <c:axId val="-1386000976"/>
        <c:scaling>
          <c:orientation val="maxMin"/>
        </c:scaling>
        <c:delete val="1"/>
        <c:axPos val="l"/>
        <c:numFmt formatCode="General" sourceLinked="0"/>
        <c:majorTickMark val="out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defRPr>
            </a:pPr>
          </a:p>
        </c:txPr>
        <c:crossAx val="-1386009680"/>
        <c:crosses val="autoZero"/>
        <c:auto val="0"/>
        <c:lblAlgn val="ctr"/>
        <c:lblOffset val="100"/>
        <c:noMultiLvlLbl val="0"/>
      </c:catAx>
      <c:valAx>
        <c:axId val="-1386009680"/>
        <c:scaling>
          <c:orientation val="minMax"/>
        </c:scaling>
        <c:delete val="1"/>
        <c:axPos val="t"/>
        <c:numFmt formatCode="0.00%" sourceLinked="0"/>
        <c:majorTickMark val="cross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defRPr>
            </a:pPr>
          </a:p>
        </c:txPr>
        <c:crossAx val="-138600097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lang="zh-CN" sz="1000" b="1">
          <a:solidFill>
            <a:schemeClr val="bg1"/>
          </a:solidFill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Title 01</c:v>
                </c:pt>
              </c:strCache>
            </c:strRef>
          </c:tx>
          <c:spPr>
            <a:solidFill>
              <a:srgbClr val="EDA1B3"/>
            </a:solidFill>
          </c:spPr>
          <c:invertIfNegative val="0"/>
          <c:dPt>
            <c:idx val="0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strRef>
              <c:f>Sheet1!$A$2</c:f>
              <c:strCache>
                <c:ptCount val="1"/>
                <c:pt idx="0">
                  <c:v>Income Avrage 2015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Title 02</c:v>
                </c:pt>
              </c:strCache>
            </c:strRef>
          </c:tx>
          <c:spPr>
            <a:solidFill>
              <a:schemeClr val="accent4">
                <a:lumMod val="40000"/>
                <a:lumOff val="60000"/>
              </a:schemeClr>
            </a:solidFill>
          </c:spPr>
          <c:invertIfNegative val="0"/>
          <c:dPt>
            <c:idx val="0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strRef>
              <c:f>Sheet1!$A$2</c:f>
              <c:strCache>
                <c:ptCount val="1"/>
                <c:pt idx="0">
                  <c:v>Income Avrage 2015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50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Title 03</c:v>
                </c:pt>
              </c:strCache>
            </c:strRef>
          </c:tx>
          <c:spPr>
            <a:solidFill>
              <a:schemeClr val="accent3"/>
            </a:solidFill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strRef>
              <c:f>Sheet1!$A$2</c:f>
              <c:strCache>
                <c:ptCount val="1"/>
                <c:pt idx="0">
                  <c:v>Income Avrage 2015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60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Title 04</c:v>
                </c:pt>
              </c:strCache>
            </c:strRef>
          </c:tx>
          <c:spPr>
            <a:solidFill>
              <a:schemeClr val="accent5">
                <a:lumMod val="40000"/>
                <a:lumOff val="60000"/>
              </a:schemeClr>
            </a:solidFill>
          </c:spPr>
          <c:invertIfNegative val="0"/>
          <c:dPt>
            <c:idx val="0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strRef>
              <c:f>Sheet1!$A$2</c:f>
              <c:strCache>
                <c:ptCount val="1"/>
                <c:pt idx="0">
                  <c:v>Income Avrage 2015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Title 05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strRef>
              <c:f>Sheet1!$A$2</c:f>
              <c:strCache>
                <c:ptCount val="1"/>
                <c:pt idx="0">
                  <c:v>Income Avrage 2015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56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overlap val="-25"/>
        <c:axId val="-1386011312"/>
        <c:axId val="-1385998256"/>
      </c:barChart>
      <c:catAx>
        <c:axId val="-1386011312"/>
        <c:scaling>
          <c:orientation val="maxMin"/>
        </c:scaling>
        <c:delete val="0"/>
        <c:axPos val="r"/>
        <c:numFmt formatCode="General" sourceLinked="0"/>
        <c:majorTickMark val="none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defRPr>
            </a:pPr>
          </a:p>
        </c:txPr>
        <c:crossAx val="-1385998256"/>
        <c:crosses val="autoZero"/>
        <c:auto val="0"/>
        <c:lblAlgn val="ctr"/>
        <c:lblOffset val="100"/>
        <c:noMultiLvlLbl val="0"/>
      </c:catAx>
      <c:valAx>
        <c:axId val="-1385998256"/>
        <c:scaling>
          <c:orientation val="maxMin"/>
        </c:scaling>
        <c:delete val="0"/>
        <c:axPos val="t"/>
        <c:numFmt formatCode="0.00%" sourceLinked="0"/>
        <c:majorTickMark val="none"/>
        <c:minorTickMark val="none"/>
        <c:tickLblPos val="none"/>
        <c:spPr>
          <a:ln w="9525" cap="flat" cmpd="sng" algn="ctr">
            <a:noFill/>
            <a:prstDash val="solid"/>
            <a:round/>
          </a:ln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defRPr>
            </a:pPr>
          </a:p>
        </c:txPr>
        <c:crossAx val="-138601131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lang="zh-CN" sz="1000" b="1">
          <a:solidFill>
            <a:schemeClr val="bg1"/>
          </a:solidFill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80D0CB"/>
            </a:solidFill>
            <a:ln w="9525" cap="flat" cmpd="sng" algn="ctr">
              <a:noFill/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EACD59"/>
            </a:solidFill>
            <a:ln w="9525" cap="flat" cmpd="sng" algn="ctr">
              <a:noFill/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rgbClr val="EDA1B3"/>
            </a:solidFill>
            <a:ln w="9525" cap="flat" cmpd="sng" algn="ctr">
              <a:noFill/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-1385993360"/>
        <c:axId val="-1386002064"/>
      </c:barChart>
      <c:catAx>
        <c:axId val="-13859933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1386002064"/>
        <c:crosses val="autoZero"/>
        <c:auto val="1"/>
        <c:lblAlgn val="ctr"/>
        <c:lblOffset val="100"/>
        <c:noMultiLvlLbl val="0"/>
      </c:catAx>
      <c:valAx>
        <c:axId val="-1386002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13859933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solidFill>
            <a:srgbClr val="F25B22"/>
          </a:solidFill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4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5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5" kern="1200"/>
  </cs:valueAxis>
  <cs:wall>
    <cs:lnRef idx="0"/>
    <cs:fillRef idx="0"/>
    <cs:effectRef idx="0"/>
    <cs:fontRef idx="minor">
      <a:schemeClr val="dk1"/>
    </cs:fontRef>
  </cs:wall>
</cs:chartStyle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6A37EA-C200-2349-A88B-0592D60BCDA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9882" y="23088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9925" y="3565525"/>
            <a:ext cx="10852150" cy="801370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 1"/>
          <p:cNvSpPr>
            <a:spLocks noGrp="1"/>
          </p:cNvSpPr>
          <p:nvPr>
            <p:ph type="title"/>
          </p:nvPr>
        </p:nvSpPr>
        <p:spPr>
          <a:xfrm>
            <a:off x="381000" y="136525"/>
            <a:ext cx="114300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96788" y="1214438"/>
            <a:ext cx="9798424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kumimoji="1" lang="zh-CN" altLang="en-US" dirty="0" smtClean="0"/>
              <a:t>单击此处编辑母版标题样式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 smtClean="0"/>
              <a:t>单击此处编辑母版副标题样式</a:t>
            </a:r>
            <a:endParaRPr kumimoji="1"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80F42DC0-2E3F-F440-A3AA-64F0AA1F84F2}" type="datetime1">
              <a:rPr lang="zh-CN" altLang="en-US"/>
            </a:fld>
            <a:endParaRPr lang="zh-CN" altLang="en-US" sz="19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lIns="121917" tIns="60958" rIns="121917" bIns="60958"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C5FC99A0-26D8-5E4B-82FB-70809BCEE9F6}" type="slidenum">
              <a:rPr lang="zh-CN" altLang="en-US"/>
            </a:fld>
            <a:endParaRPr lang="zh-CN" altLang="en-US" sz="19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40105" y="727710"/>
            <a:ext cx="3931920" cy="1115060"/>
          </a:xfrm>
        </p:spPr>
        <p:txBody>
          <a:bodyPr anchor="ctr" anchorCtr="0"/>
          <a:lstStyle>
            <a:lvl1pPr>
              <a:defRPr sz="3200">
                <a:latin typeface="+mn-ea"/>
                <a:ea typeface="+mn-ea"/>
              </a:defRPr>
            </a:lvl1pPr>
          </a:lstStyle>
          <a:p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5138420" y="727710"/>
            <a:ext cx="6172200" cy="5403215"/>
          </a:xfrm>
        </p:spPr>
        <p:txBody>
          <a:bodyPr/>
          <a:lstStyle>
            <a:lvl1pPr>
              <a:defRPr sz="2400">
                <a:latin typeface="+mn-ea"/>
                <a:ea typeface="+mn-ea"/>
              </a:defRPr>
            </a:lvl1pPr>
            <a:lvl2pPr marL="457200" indent="0">
              <a:buNone/>
              <a:defRPr sz="2400">
                <a:latin typeface="+mn-ea"/>
                <a:ea typeface="+mn-ea"/>
              </a:defRPr>
            </a:lvl2pPr>
            <a:lvl3pPr>
              <a:defRPr sz="2400">
                <a:latin typeface="+mn-ea"/>
                <a:ea typeface="+mn-ea"/>
              </a:defRPr>
            </a:lvl3pPr>
            <a:lvl4pPr>
              <a:defRPr sz="2400">
                <a:latin typeface="+mn-ea"/>
                <a:ea typeface="+mn-ea"/>
              </a:defRPr>
            </a:lvl4pPr>
            <a:lvl5pPr>
              <a:defRPr sz="2400">
                <a:latin typeface="+mn-ea"/>
                <a:ea typeface="+mn-ea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840105" y="2239645"/>
            <a:ext cx="3931920" cy="389191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400">
                <a:latin typeface="+mn-ea"/>
                <a:ea typeface="+mn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>
              <a:sym typeface="+mn-ea"/>
            </a:endParaRPr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69925" y="5605145"/>
            <a:ext cx="10852150" cy="558165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669925" y="641350"/>
            <a:ext cx="10852150" cy="45561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2196445" cy="686816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467995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6287770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623591"/>
            <a:ext cx="10852237" cy="899167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标题 1"/>
          <p:cNvSpPr>
            <a:spLocks noGrp="1"/>
          </p:cNvSpPr>
          <p:nvPr>
            <p:ph type="ctrTitle"/>
          </p:nvPr>
        </p:nvSpPr>
        <p:spPr>
          <a:xfrm>
            <a:off x="1196788" y="1214438"/>
            <a:ext cx="9798424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kumimoji="1" lang="zh-CN" altLang="en-US" dirty="0" smtClean="0"/>
              <a:t>单击此处编辑母版标题样式</a:t>
            </a:r>
            <a:endParaRPr kumimoji="1" lang="zh-CN" altLang="en-US" dirty="0"/>
          </a:p>
        </p:txBody>
      </p:sp>
      <p:sp>
        <p:nvSpPr>
          <p:cNvPr id="9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 smtClean="0"/>
              <a:t>单击此处编辑母版副标题样式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4" Type="http://schemas.openxmlformats.org/officeDocument/2006/relationships/theme" Target="../theme/theme2.xml"/><Relationship Id="rId13" Type="http://schemas.openxmlformats.org/officeDocument/2006/relationships/image" Target="../media/image3.png"/><Relationship Id="rId12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CCD65-DF1C-094D-998E-FDF7250BEF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4D67C1-0946-4549-BC9A-136B6781D55C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9.xml"/><Relationship Id="rId3" Type="http://schemas.openxmlformats.org/officeDocument/2006/relationships/image" Target="../media/image4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0.xml"/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0.xml"/><Relationship Id="rId1" Type="http://schemas.openxmlformats.org/officeDocument/2006/relationships/chart" Target="../charts/char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2708837"/>
            <a:ext cx="10515600" cy="952779"/>
          </a:xfrm>
        </p:spPr>
        <p:txBody>
          <a:bodyPr>
            <a:normAutofit fontScale="90000"/>
          </a:bodyPr>
          <a:lstStyle/>
          <a:p>
            <a:pPr algn="ctr"/>
            <a:br>
              <a:rPr kumimoji="1" lang="en-US" altLang="zh-CN" b="1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</a:br>
            <a:r>
              <a:rPr kumimoji="1" lang="zh-CN" altLang="en-US" b="1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毕业学术答辩</a:t>
            </a:r>
            <a:r>
              <a:rPr kumimoji="1" lang="en-US" altLang="zh-CN" b="1" dirty="0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PPT</a:t>
            </a:r>
            <a:r>
              <a:rPr kumimoji="1" lang="zh-CN" altLang="en-US" b="1" dirty="0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模板</a:t>
            </a:r>
            <a:endParaRPr kumimoji="1" lang="zh-CN" altLang="en-US" b="1" dirty="0">
              <a:solidFill>
                <a:schemeClr val="bg2">
                  <a:lumMod val="50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>
          <a:xfrm>
            <a:off x="831850" y="4082012"/>
            <a:ext cx="10515600" cy="1500187"/>
          </a:xfrm>
        </p:spPr>
        <p:txBody>
          <a:bodyPr/>
          <a:lstStyle/>
          <a:p>
            <a:pPr algn="ctr"/>
            <a:r>
              <a:rPr kumimoji="1" lang="zh-CN" altLang="en-US" dirty="0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演讲人：青课</a:t>
            </a:r>
            <a:endParaRPr kumimoji="1" lang="zh-CN" altLang="en-US" dirty="0" smtClean="0">
              <a:solidFill>
                <a:schemeClr val="bg2">
                  <a:lumMod val="50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ctr"/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202X</a:t>
            </a:r>
            <a:r>
              <a:rPr kumimoji="1" lang="zh-CN" altLang="en-US" dirty="0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年</a:t>
            </a:r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X</a:t>
            </a:r>
            <a:r>
              <a:rPr kumimoji="1" lang="zh-CN" altLang="en-US" dirty="0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月</a:t>
            </a:r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X</a:t>
            </a:r>
            <a:r>
              <a:rPr kumimoji="1" lang="zh-CN" altLang="en-US" dirty="0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日</a:t>
            </a:r>
            <a:endParaRPr kumimoji="1" lang="zh-CN" altLang="en-US" dirty="0">
              <a:solidFill>
                <a:schemeClr val="bg2">
                  <a:lumMod val="50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5" name="纯音乐 - 爱的协奏曲 - concerto pour unr j.mp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0" y="-8128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615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输入标题</a:t>
            </a:r>
            <a:endParaRPr kumimoji="1" lang="zh-CN" altLang="en-US" dirty="0"/>
          </a:p>
        </p:txBody>
      </p:sp>
      <p:grpSp>
        <p:nvGrpSpPr>
          <p:cNvPr id="60" name="Group 3"/>
          <p:cNvGrpSpPr/>
          <p:nvPr/>
        </p:nvGrpSpPr>
        <p:grpSpPr>
          <a:xfrm>
            <a:off x="1997189" y="2334794"/>
            <a:ext cx="1262568" cy="1262568"/>
            <a:chOff x="1071014" y="2141084"/>
            <a:chExt cx="914400" cy="914400"/>
          </a:xfrm>
        </p:grpSpPr>
        <p:sp>
          <p:nvSpPr>
            <p:cNvPr id="61" name="Teardrop 1"/>
            <p:cNvSpPr/>
            <p:nvPr/>
          </p:nvSpPr>
          <p:spPr>
            <a:xfrm rot="2714409">
              <a:off x="1071014" y="2141084"/>
              <a:ext cx="914400" cy="914400"/>
            </a:xfrm>
            <a:prstGeom prst="teardrop">
              <a:avLst/>
            </a:prstGeom>
            <a:solidFill>
              <a:srgbClr val="EDA1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35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grpSp>
          <p:nvGrpSpPr>
            <p:cNvPr id="62" name="Group 26"/>
            <p:cNvGrpSpPr>
              <a:grpSpLocks noChangeAspect="1"/>
            </p:cNvGrpSpPr>
            <p:nvPr/>
          </p:nvGrpSpPr>
          <p:grpSpPr>
            <a:xfrm>
              <a:off x="1352010" y="2413086"/>
              <a:ext cx="352407" cy="359364"/>
              <a:chOff x="7160655" y="2178006"/>
              <a:chExt cx="379359" cy="386846"/>
            </a:xfrm>
            <a:solidFill>
              <a:schemeClr val="bg1">
                <a:lumMod val="95000"/>
              </a:schemeClr>
            </a:solidFill>
          </p:grpSpPr>
          <p:sp>
            <p:nvSpPr>
              <p:cNvPr id="63" name="Freeform 36"/>
              <p:cNvSpPr>
                <a:spLocks noEditPoints="1"/>
              </p:cNvSpPr>
              <p:nvPr/>
            </p:nvSpPr>
            <p:spPr bwMode="auto">
              <a:xfrm>
                <a:off x="7277956" y="2178006"/>
                <a:ext cx="262058" cy="262058"/>
              </a:xfrm>
              <a:custGeom>
                <a:avLst/>
                <a:gdLst>
                  <a:gd name="T0" fmla="*/ 65 w 79"/>
                  <a:gd name="T1" fmla="*/ 14 h 79"/>
                  <a:gd name="T2" fmla="*/ 14 w 79"/>
                  <a:gd name="T3" fmla="*/ 14 h 79"/>
                  <a:gd name="T4" fmla="*/ 11 w 79"/>
                  <a:gd name="T5" fmla="*/ 63 h 79"/>
                  <a:gd name="T6" fmla="*/ 11 w 79"/>
                  <a:gd name="T7" fmla="*/ 63 h 79"/>
                  <a:gd name="T8" fmla="*/ 17 w 79"/>
                  <a:gd name="T9" fmla="*/ 68 h 79"/>
                  <a:gd name="T10" fmla="*/ 64 w 79"/>
                  <a:gd name="T11" fmla="*/ 65 h 79"/>
                  <a:gd name="T12" fmla="*/ 65 w 79"/>
                  <a:gd name="T13" fmla="*/ 14 h 79"/>
                  <a:gd name="T14" fmla="*/ 58 w 79"/>
                  <a:gd name="T15" fmla="*/ 59 h 79"/>
                  <a:gd name="T16" fmla="*/ 20 w 79"/>
                  <a:gd name="T17" fmla="*/ 59 h 79"/>
                  <a:gd name="T18" fmla="*/ 20 w 79"/>
                  <a:gd name="T19" fmla="*/ 21 h 79"/>
                  <a:gd name="T20" fmla="*/ 58 w 79"/>
                  <a:gd name="T21" fmla="*/ 21 h 79"/>
                  <a:gd name="T22" fmla="*/ 58 w 79"/>
                  <a:gd name="T23" fmla="*/ 5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9" h="79">
                    <a:moveTo>
                      <a:pt x="65" y="14"/>
                    </a:moveTo>
                    <a:cubicBezTo>
                      <a:pt x="51" y="0"/>
                      <a:pt x="28" y="0"/>
                      <a:pt x="14" y="14"/>
                    </a:cubicBezTo>
                    <a:cubicBezTo>
                      <a:pt x="0" y="28"/>
                      <a:pt x="0" y="49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4" y="66"/>
                      <a:pt x="15" y="67"/>
                      <a:pt x="17" y="68"/>
                    </a:cubicBezTo>
                    <a:cubicBezTo>
                      <a:pt x="31" y="79"/>
                      <a:pt x="51" y="78"/>
                      <a:pt x="64" y="65"/>
                    </a:cubicBezTo>
                    <a:cubicBezTo>
                      <a:pt x="78" y="51"/>
                      <a:pt x="79" y="29"/>
                      <a:pt x="65" y="14"/>
                    </a:cubicBezTo>
                    <a:close/>
                    <a:moveTo>
                      <a:pt x="58" y="59"/>
                    </a:moveTo>
                    <a:cubicBezTo>
                      <a:pt x="47" y="69"/>
                      <a:pt x="30" y="69"/>
                      <a:pt x="20" y="59"/>
                    </a:cubicBezTo>
                    <a:cubicBezTo>
                      <a:pt x="9" y="48"/>
                      <a:pt x="9" y="31"/>
                      <a:pt x="20" y="21"/>
                    </a:cubicBezTo>
                    <a:cubicBezTo>
                      <a:pt x="31" y="10"/>
                      <a:pt x="48" y="10"/>
                      <a:pt x="58" y="21"/>
                    </a:cubicBezTo>
                    <a:cubicBezTo>
                      <a:pt x="69" y="31"/>
                      <a:pt x="69" y="48"/>
                      <a:pt x="58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en-US" sz="135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  <p:sp>
            <p:nvSpPr>
              <p:cNvPr id="64" name="Freeform 37"/>
              <p:cNvSpPr/>
              <p:nvPr/>
            </p:nvSpPr>
            <p:spPr bwMode="auto">
              <a:xfrm>
                <a:off x="7160655" y="2400130"/>
                <a:ext cx="159730" cy="164722"/>
              </a:xfrm>
              <a:custGeom>
                <a:avLst/>
                <a:gdLst>
                  <a:gd name="T0" fmla="*/ 0 w 64"/>
                  <a:gd name="T1" fmla="*/ 52 h 66"/>
                  <a:gd name="T2" fmla="*/ 12 w 64"/>
                  <a:gd name="T3" fmla="*/ 66 h 66"/>
                  <a:gd name="T4" fmla="*/ 64 w 64"/>
                  <a:gd name="T5" fmla="*/ 8 h 66"/>
                  <a:gd name="T6" fmla="*/ 55 w 64"/>
                  <a:gd name="T7" fmla="*/ 0 h 66"/>
                  <a:gd name="T8" fmla="*/ 0 w 64"/>
                  <a:gd name="T9" fmla="*/ 5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66">
                    <a:moveTo>
                      <a:pt x="0" y="52"/>
                    </a:moveTo>
                    <a:lnTo>
                      <a:pt x="12" y="66"/>
                    </a:lnTo>
                    <a:lnTo>
                      <a:pt x="64" y="8"/>
                    </a:lnTo>
                    <a:lnTo>
                      <a:pt x="55" y="0"/>
                    </a:lnTo>
                    <a:lnTo>
                      <a:pt x="0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en-US" sz="135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  <p:sp>
            <p:nvSpPr>
              <p:cNvPr id="65" name="Freeform 38"/>
              <p:cNvSpPr/>
              <p:nvPr/>
            </p:nvSpPr>
            <p:spPr bwMode="auto">
              <a:xfrm>
                <a:off x="7412728" y="2265358"/>
                <a:ext cx="99831" cy="119797"/>
              </a:xfrm>
              <a:custGeom>
                <a:avLst/>
                <a:gdLst>
                  <a:gd name="T0" fmla="*/ 16 w 30"/>
                  <a:gd name="T1" fmla="*/ 0 h 36"/>
                  <a:gd name="T2" fmla="*/ 0 w 30"/>
                  <a:gd name="T3" fmla="*/ 34 h 36"/>
                  <a:gd name="T4" fmla="*/ 6 w 30"/>
                  <a:gd name="T5" fmla="*/ 36 h 36"/>
                  <a:gd name="T6" fmla="*/ 16 w 30"/>
                  <a:gd name="T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6">
                    <a:moveTo>
                      <a:pt x="16" y="0"/>
                    </a:moveTo>
                    <a:cubicBezTo>
                      <a:pt x="20" y="26"/>
                      <a:pt x="0" y="34"/>
                      <a:pt x="0" y="34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30" y="21"/>
                      <a:pt x="16" y="0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en-US" sz="135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</p:grpSp>
      </p:grpSp>
      <p:sp>
        <p:nvSpPr>
          <p:cNvPr id="66" name="Freeform 57"/>
          <p:cNvSpPr/>
          <p:nvPr/>
        </p:nvSpPr>
        <p:spPr>
          <a:xfrm>
            <a:off x="2628473" y="2537070"/>
            <a:ext cx="6901828" cy="495132"/>
          </a:xfrm>
          <a:custGeom>
            <a:avLst/>
            <a:gdLst>
              <a:gd name="connsiteX0" fmla="*/ 0 w 4998566"/>
              <a:gd name="connsiteY0" fmla="*/ 0 h 358594"/>
              <a:gd name="connsiteX1" fmla="*/ 4998566 w 4998566"/>
              <a:gd name="connsiteY1" fmla="*/ 0 h 358594"/>
              <a:gd name="connsiteX2" fmla="*/ 4998566 w 4998566"/>
              <a:gd name="connsiteY2" fmla="*/ 358594 h 358594"/>
              <a:gd name="connsiteX3" fmla="*/ 0 w 4998566"/>
              <a:gd name="connsiteY3" fmla="*/ 358594 h 358594"/>
              <a:gd name="connsiteX4" fmla="*/ 0 w 4998566"/>
              <a:gd name="connsiteY4" fmla="*/ 0 h 35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98566" h="358594">
                <a:moveTo>
                  <a:pt x="0" y="0"/>
                </a:moveTo>
                <a:lnTo>
                  <a:pt x="4998566" y="0"/>
                </a:lnTo>
                <a:lnTo>
                  <a:pt x="4998566" y="358594"/>
                </a:lnTo>
                <a:lnTo>
                  <a:pt x="0" y="35859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8567" tIns="28567" rIns="28567" bIns="28567" numCol="1" spcCol="1270" anchor="b" anchorCtr="0">
            <a:noAutofit/>
          </a:bodyPr>
          <a:lstStyle/>
          <a:p>
            <a:pPr lvl="0" algn="l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d-ID" sz="1500" kern="12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7" name="Freeform 67"/>
          <p:cNvSpPr/>
          <p:nvPr/>
        </p:nvSpPr>
        <p:spPr>
          <a:xfrm>
            <a:off x="3113276" y="3102230"/>
            <a:ext cx="6901828" cy="495132"/>
          </a:xfrm>
          <a:custGeom>
            <a:avLst/>
            <a:gdLst>
              <a:gd name="connsiteX0" fmla="*/ 0 w 4998566"/>
              <a:gd name="connsiteY0" fmla="*/ 0 h 358594"/>
              <a:gd name="connsiteX1" fmla="*/ 4998566 w 4998566"/>
              <a:gd name="connsiteY1" fmla="*/ 0 h 358594"/>
              <a:gd name="connsiteX2" fmla="*/ 4998566 w 4998566"/>
              <a:gd name="connsiteY2" fmla="*/ 358594 h 358594"/>
              <a:gd name="connsiteX3" fmla="*/ 0 w 4998566"/>
              <a:gd name="connsiteY3" fmla="*/ 358594 h 358594"/>
              <a:gd name="connsiteX4" fmla="*/ 0 w 4998566"/>
              <a:gd name="connsiteY4" fmla="*/ 0 h 35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98566" h="358594">
                <a:moveTo>
                  <a:pt x="0" y="0"/>
                </a:moveTo>
                <a:lnTo>
                  <a:pt x="4998566" y="0"/>
                </a:lnTo>
                <a:lnTo>
                  <a:pt x="4998566" y="358594"/>
                </a:lnTo>
                <a:lnTo>
                  <a:pt x="0" y="35859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8567" tIns="28567" rIns="28567" bIns="28567" numCol="1" spcCol="1270" anchor="b" anchorCtr="0">
            <a:noAutofit/>
          </a:bodyPr>
          <a:lstStyle/>
          <a:p>
            <a:pPr lvl="0" algn="l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d-ID" sz="1500" kern="12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8" name="Freeform 69"/>
          <p:cNvSpPr/>
          <p:nvPr/>
        </p:nvSpPr>
        <p:spPr>
          <a:xfrm>
            <a:off x="3167690" y="3367357"/>
            <a:ext cx="6901828" cy="495132"/>
          </a:xfrm>
          <a:custGeom>
            <a:avLst/>
            <a:gdLst>
              <a:gd name="connsiteX0" fmla="*/ 0 w 4998566"/>
              <a:gd name="connsiteY0" fmla="*/ 0 h 358594"/>
              <a:gd name="connsiteX1" fmla="*/ 4998566 w 4998566"/>
              <a:gd name="connsiteY1" fmla="*/ 0 h 358594"/>
              <a:gd name="connsiteX2" fmla="*/ 4998566 w 4998566"/>
              <a:gd name="connsiteY2" fmla="*/ 358594 h 358594"/>
              <a:gd name="connsiteX3" fmla="*/ 0 w 4998566"/>
              <a:gd name="connsiteY3" fmla="*/ 358594 h 358594"/>
              <a:gd name="connsiteX4" fmla="*/ 0 w 4998566"/>
              <a:gd name="connsiteY4" fmla="*/ 0 h 35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98566" h="358594">
                <a:moveTo>
                  <a:pt x="0" y="0"/>
                </a:moveTo>
                <a:lnTo>
                  <a:pt x="4998566" y="0"/>
                </a:lnTo>
                <a:lnTo>
                  <a:pt x="4998566" y="358594"/>
                </a:lnTo>
                <a:lnTo>
                  <a:pt x="0" y="35859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8567" tIns="28567" rIns="28567" bIns="28567" numCol="1" spcCol="1270" anchor="b" anchorCtr="0">
            <a:noAutofit/>
          </a:bodyPr>
          <a:lstStyle/>
          <a:p>
            <a:pPr lvl="0" algn="l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d-ID" sz="1500" kern="1200">
              <a:solidFill>
                <a:schemeClr val="bg2">
                  <a:lumMod val="25000"/>
                </a:schemeClr>
              </a:solidFill>
            </a:endParaRPr>
          </a:p>
        </p:txBody>
      </p:sp>
      <p:grpSp>
        <p:nvGrpSpPr>
          <p:cNvPr id="69" name="Group 85"/>
          <p:cNvGrpSpPr/>
          <p:nvPr/>
        </p:nvGrpSpPr>
        <p:grpSpPr>
          <a:xfrm>
            <a:off x="3833042" y="3406534"/>
            <a:ext cx="1262568" cy="1262568"/>
            <a:chOff x="1052366" y="3635704"/>
            <a:chExt cx="914400" cy="914400"/>
          </a:xfrm>
        </p:grpSpPr>
        <p:sp>
          <p:nvSpPr>
            <p:cNvPr id="70" name="Teardrop 56"/>
            <p:cNvSpPr/>
            <p:nvPr/>
          </p:nvSpPr>
          <p:spPr>
            <a:xfrm rot="2714409">
              <a:off x="1052366" y="3635704"/>
              <a:ext cx="914400" cy="914400"/>
            </a:xfrm>
            <a:prstGeom prst="teardrop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35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grpSp>
          <p:nvGrpSpPr>
            <p:cNvPr id="71" name="Group 76"/>
            <p:cNvGrpSpPr>
              <a:grpSpLocks noChangeAspect="1"/>
            </p:cNvGrpSpPr>
            <p:nvPr/>
          </p:nvGrpSpPr>
          <p:grpSpPr>
            <a:xfrm>
              <a:off x="1357162" y="3948046"/>
              <a:ext cx="339996" cy="299327"/>
              <a:chOff x="6040049" y="4182118"/>
              <a:chExt cx="521619" cy="459224"/>
            </a:xfrm>
            <a:solidFill>
              <a:schemeClr val="bg1">
                <a:lumMod val="95000"/>
              </a:schemeClr>
            </a:solidFill>
          </p:grpSpPr>
          <p:sp>
            <p:nvSpPr>
              <p:cNvPr id="72" name="Freeform 84"/>
              <p:cNvSpPr/>
              <p:nvPr/>
            </p:nvSpPr>
            <p:spPr bwMode="auto">
              <a:xfrm>
                <a:off x="6087469" y="4202084"/>
                <a:ext cx="194671" cy="419291"/>
              </a:xfrm>
              <a:custGeom>
                <a:avLst/>
                <a:gdLst>
                  <a:gd name="T0" fmla="*/ 52 w 59"/>
                  <a:gd name="T1" fmla="*/ 5 h 126"/>
                  <a:gd name="T2" fmla="*/ 9 w 59"/>
                  <a:gd name="T3" fmla="*/ 38 h 126"/>
                  <a:gd name="T4" fmla="*/ 0 w 59"/>
                  <a:gd name="T5" fmla="*/ 39 h 126"/>
                  <a:gd name="T6" fmla="*/ 0 w 59"/>
                  <a:gd name="T7" fmla="*/ 86 h 126"/>
                  <a:gd name="T8" fmla="*/ 9 w 59"/>
                  <a:gd name="T9" fmla="*/ 88 h 126"/>
                  <a:gd name="T10" fmla="*/ 51 w 59"/>
                  <a:gd name="T11" fmla="*/ 119 h 126"/>
                  <a:gd name="T12" fmla="*/ 59 w 59"/>
                  <a:gd name="T13" fmla="*/ 119 h 126"/>
                  <a:gd name="T14" fmla="*/ 59 w 59"/>
                  <a:gd name="T15" fmla="*/ 5 h 126"/>
                  <a:gd name="T16" fmla="*/ 52 w 59"/>
                  <a:gd name="T17" fmla="*/ 5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126">
                    <a:moveTo>
                      <a:pt x="52" y="5"/>
                    </a:moveTo>
                    <a:cubicBezTo>
                      <a:pt x="9" y="38"/>
                      <a:pt x="9" y="38"/>
                      <a:pt x="9" y="38"/>
                    </a:cubicBezTo>
                    <a:cubicBezTo>
                      <a:pt x="9" y="38"/>
                      <a:pt x="5" y="38"/>
                      <a:pt x="0" y="39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5" y="87"/>
                      <a:pt x="9" y="88"/>
                      <a:pt x="9" y="88"/>
                    </a:cubicBezTo>
                    <a:cubicBezTo>
                      <a:pt x="51" y="119"/>
                      <a:pt x="51" y="119"/>
                      <a:pt x="51" y="119"/>
                    </a:cubicBezTo>
                    <a:cubicBezTo>
                      <a:pt x="51" y="119"/>
                      <a:pt x="59" y="126"/>
                      <a:pt x="59" y="119"/>
                    </a:cubicBezTo>
                    <a:cubicBezTo>
                      <a:pt x="59" y="112"/>
                      <a:pt x="59" y="11"/>
                      <a:pt x="59" y="5"/>
                    </a:cubicBezTo>
                    <a:cubicBezTo>
                      <a:pt x="59" y="0"/>
                      <a:pt x="52" y="5"/>
                      <a:pt x="5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en-US" sz="135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  <p:sp>
            <p:nvSpPr>
              <p:cNvPr id="73" name="Freeform 85"/>
              <p:cNvSpPr/>
              <p:nvPr/>
            </p:nvSpPr>
            <p:spPr bwMode="auto">
              <a:xfrm>
                <a:off x="6040049" y="4339353"/>
                <a:ext cx="27454" cy="147252"/>
              </a:xfrm>
              <a:custGeom>
                <a:avLst/>
                <a:gdLst>
                  <a:gd name="T0" fmla="*/ 0 w 8"/>
                  <a:gd name="T1" fmla="*/ 8 h 44"/>
                  <a:gd name="T2" fmla="*/ 0 w 8"/>
                  <a:gd name="T3" fmla="*/ 38 h 44"/>
                  <a:gd name="T4" fmla="*/ 8 w 8"/>
                  <a:gd name="T5" fmla="*/ 44 h 44"/>
                  <a:gd name="T6" fmla="*/ 8 w 8"/>
                  <a:gd name="T7" fmla="*/ 0 h 44"/>
                  <a:gd name="T8" fmla="*/ 0 w 8"/>
                  <a:gd name="T9" fmla="*/ 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44">
                    <a:moveTo>
                      <a:pt x="0" y="8"/>
                    </a:moveTo>
                    <a:cubicBezTo>
                      <a:pt x="0" y="16"/>
                      <a:pt x="0" y="32"/>
                      <a:pt x="0" y="38"/>
                    </a:cubicBezTo>
                    <a:cubicBezTo>
                      <a:pt x="0" y="40"/>
                      <a:pt x="4" y="42"/>
                      <a:pt x="8" y="44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2"/>
                      <a:pt x="0" y="4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en-US" sz="135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  <p:sp>
            <p:nvSpPr>
              <p:cNvPr id="74" name="Freeform 86"/>
              <p:cNvSpPr/>
              <p:nvPr/>
            </p:nvSpPr>
            <p:spPr bwMode="auto">
              <a:xfrm>
                <a:off x="6329559" y="4296924"/>
                <a:ext cx="77370" cy="229612"/>
              </a:xfrm>
              <a:custGeom>
                <a:avLst/>
                <a:gdLst>
                  <a:gd name="T0" fmla="*/ 10 w 23"/>
                  <a:gd name="T1" fmla="*/ 2 h 69"/>
                  <a:gd name="T2" fmla="*/ 2 w 23"/>
                  <a:gd name="T3" fmla="*/ 2 h 69"/>
                  <a:gd name="T4" fmla="*/ 2 w 23"/>
                  <a:gd name="T5" fmla="*/ 10 h 69"/>
                  <a:gd name="T6" fmla="*/ 12 w 23"/>
                  <a:gd name="T7" fmla="*/ 35 h 69"/>
                  <a:gd name="T8" fmla="*/ 2 w 23"/>
                  <a:gd name="T9" fmla="*/ 60 h 69"/>
                  <a:gd name="T10" fmla="*/ 2 w 23"/>
                  <a:gd name="T11" fmla="*/ 67 h 69"/>
                  <a:gd name="T12" fmla="*/ 6 w 23"/>
                  <a:gd name="T13" fmla="*/ 69 h 69"/>
                  <a:gd name="T14" fmla="*/ 10 w 23"/>
                  <a:gd name="T15" fmla="*/ 67 h 69"/>
                  <a:gd name="T16" fmla="*/ 23 w 23"/>
                  <a:gd name="T17" fmla="*/ 35 h 69"/>
                  <a:gd name="T18" fmla="*/ 10 w 23"/>
                  <a:gd name="T19" fmla="*/ 2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69">
                    <a:moveTo>
                      <a:pt x="10" y="2"/>
                    </a:moveTo>
                    <a:cubicBezTo>
                      <a:pt x="7" y="0"/>
                      <a:pt x="4" y="0"/>
                      <a:pt x="2" y="2"/>
                    </a:cubicBezTo>
                    <a:cubicBezTo>
                      <a:pt x="0" y="4"/>
                      <a:pt x="0" y="8"/>
                      <a:pt x="2" y="10"/>
                    </a:cubicBezTo>
                    <a:cubicBezTo>
                      <a:pt x="9" y="17"/>
                      <a:pt x="12" y="26"/>
                      <a:pt x="12" y="35"/>
                    </a:cubicBezTo>
                    <a:cubicBezTo>
                      <a:pt x="12" y="44"/>
                      <a:pt x="9" y="53"/>
                      <a:pt x="2" y="60"/>
                    </a:cubicBezTo>
                    <a:cubicBezTo>
                      <a:pt x="0" y="62"/>
                      <a:pt x="0" y="65"/>
                      <a:pt x="2" y="67"/>
                    </a:cubicBezTo>
                    <a:cubicBezTo>
                      <a:pt x="3" y="68"/>
                      <a:pt x="4" y="69"/>
                      <a:pt x="6" y="69"/>
                    </a:cubicBezTo>
                    <a:cubicBezTo>
                      <a:pt x="7" y="69"/>
                      <a:pt x="9" y="68"/>
                      <a:pt x="10" y="67"/>
                    </a:cubicBezTo>
                    <a:cubicBezTo>
                      <a:pt x="19" y="58"/>
                      <a:pt x="23" y="47"/>
                      <a:pt x="23" y="35"/>
                    </a:cubicBezTo>
                    <a:cubicBezTo>
                      <a:pt x="23" y="23"/>
                      <a:pt x="19" y="11"/>
                      <a:pt x="1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en-US" sz="135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  <p:sp>
            <p:nvSpPr>
              <p:cNvPr id="75" name="Freeform 87"/>
              <p:cNvSpPr/>
              <p:nvPr/>
            </p:nvSpPr>
            <p:spPr bwMode="auto">
              <a:xfrm>
                <a:off x="6376980" y="4239521"/>
                <a:ext cx="102328" cy="341923"/>
              </a:xfrm>
              <a:custGeom>
                <a:avLst/>
                <a:gdLst>
                  <a:gd name="T0" fmla="*/ 10 w 31"/>
                  <a:gd name="T1" fmla="*/ 2 h 103"/>
                  <a:gd name="T2" fmla="*/ 3 w 31"/>
                  <a:gd name="T3" fmla="*/ 2 h 103"/>
                  <a:gd name="T4" fmla="*/ 3 w 31"/>
                  <a:gd name="T5" fmla="*/ 10 h 103"/>
                  <a:gd name="T6" fmla="*/ 20 w 31"/>
                  <a:gd name="T7" fmla="*/ 52 h 103"/>
                  <a:gd name="T8" fmla="*/ 3 w 31"/>
                  <a:gd name="T9" fmla="*/ 94 h 103"/>
                  <a:gd name="T10" fmla="*/ 3 w 31"/>
                  <a:gd name="T11" fmla="*/ 102 h 103"/>
                  <a:gd name="T12" fmla="*/ 6 w 31"/>
                  <a:gd name="T13" fmla="*/ 103 h 103"/>
                  <a:gd name="T14" fmla="*/ 10 w 31"/>
                  <a:gd name="T15" fmla="*/ 102 h 103"/>
                  <a:gd name="T16" fmla="*/ 31 w 31"/>
                  <a:gd name="T17" fmla="*/ 52 h 103"/>
                  <a:gd name="T18" fmla="*/ 10 w 31"/>
                  <a:gd name="T19" fmla="*/ 2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103">
                    <a:moveTo>
                      <a:pt x="10" y="2"/>
                    </a:moveTo>
                    <a:cubicBezTo>
                      <a:pt x="8" y="0"/>
                      <a:pt x="5" y="0"/>
                      <a:pt x="3" y="2"/>
                    </a:cubicBezTo>
                    <a:cubicBezTo>
                      <a:pt x="0" y="4"/>
                      <a:pt x="0" y="8"/>
                      <a:pt x="3" y="10"/>
                    </a:cubicBezTo>
                    <a:cubicBezTo>
                      <a:pt x="14" y="21"/>
                      <a:pt x="20" y="37"/>
                      <a:pt x="20" y="52"/>
                    </a:cubicBezTo>
                    <a:cubicBezTo>
                      <a:pt x="20" y="67"/>
                      <a:pt x="14" y="82"/>
                      <a:pt x="3" y="94"/>
                    </a:cubicBezTo>
                    <a:cubicBezTo>
                      <a:pt x="0" y="96"/>
                      <a:pt x="0" y="100"/>
                      <a:pt x="3" y="102"/>
                    </a:cubicBezTo>
                    <a:cubicBezTo>
                      <a:pt x="4" y="103"/>
                      <a:pt x="5" y="103"/>
                      <a:pt x="6" y="103"/>
                    </a:cubicBezTo>
                    <a:cubicBezTo>
                      <a:pt x="8" y="103"/>
                      <a:pt x="9" y="103"/>
                      <a:pt x="10" y="102"/>
                    </a:cubicBezTo>
                    <a:cubicBezTo>
                      <a:pt x="24" y="88"/>
                      <a:pt x="31" y="70"/>
                      <a:pt x="31" y="52"/>
                    </a:cubicBezTo>
                    <a:cubicBezTo>
                      <a:pt x="31" y="34"/>
                      <a:pt x="24" y="16"/>
                      <a:pt x="1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en-US" sz="135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  <p:sp>
            <p:nvSpPr>
              <p:cNvPr id="76" name="Freeform 88"/>
              <p:cNvSpPr/>
              <p:nvPr/>
            </p:nvSpPr>
            <p:spPr bwMode="auto">
              <a:xfrm>
                <a:off x="6436879" y="4182118"/>
                <a:ext cx="124789" cy="459224"/>
              </a:xfrm>
              <a:custGeom>
                <a:avLst/>
                <a:gdLst>
                  <a:gd name="T0" fmla="*/ 10 w 38"/>
                  <a:gd name="T1" fmla="*/ 2 h 138"/>
                  <a:gd name="T2" fmla="*/ 2 w 38"/>
                  <a:gd name="T3" fmla="*/ 2 h 138"/>
                  <a:gd name="T4" fmla="*/ 2 w 38"/>
                  <a:gd name="T5" fmla="*/ 9 h 138"/>
                  <a:gd name="T6" fmla="*/ 27 w 38"/>
                  <a:gd name="T7" fmla="*/ 69 h 138"/>
                  <a:gd name="T8" fmla="*/ 2 w 38"/>
                  <a:gd name="T9" fmla="*/ 128 h 138"/>
                  <a:gd name="T10" fmla="*/ 2 w 38"/>
                  <a:gd name="T11" fmla="*/ 136 h 138"/>
                  <a:gd name="T12" fmla="*/ 6 w 38"/>
                  <a:gd name="T13" fmla="*/ 138 h 138"/>
                  <a:gd name="T14" fmla="*/ 10 w 38"/>
                  <a:gd name="T15" fmla="*/ 136 h 138"/>
                  <a:gd name="T16" fmla="*/ 38 w 38"/>
                  <a:gd name="T17" fmla="*/ 69 h 138"/>
                  <a:gd name="T18" fmla="*/ 10 w 38"/>
                  <a:gd name="T19" fmla="*/ 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138">
                    <a:moveTo>
                      <a:pt x="10" y="2"/>
                    </a:moveTo>
                    <a:cubicBezTo>
                      <a:pt x="8" y="0"/>
                      <a:pt x="5" y="0"/>
                      <a:pt x="2" y="2"/>
                    </a:cubicBezTo>
                    <a:cubicBezTo>
                      <a:pt x="0" y="4"/>
                      <a:pt x="0" y="7"/>
                      <a:pt x="2" y="9"/>
                    </a:cubicBezTo>
                    <a:cubicBezTo>
                      <a:pt x="19" y="26"/>
                      <a:pt x="27" y="47"/>
                      <a:pt x="27" y="69"/>
                    </a:cubicBezTo>
                    <a:cubicBezTo>
                      <a:pt x="27" y="90"/>
                      <a:pt x="19" y="112"/>
                      <a:pt x="2" y="128"/>
                    </a:cubicBezTo>
                    <a:cubicBezTo>
                      <a:pt x="0" y="130"/>
                      <a:pt x="0" y="134"/>
                      <a:pt x="2" y="136"/>
                    </a:cubicBezTo>
                    <a:cubicBezTo>
                      <a:pt x="4" y="137"/>
                      <a:pt x="5" y="138"/>
                      <a:pt x="6" y="138"/>
                    </a:cubicBezTo>
                    <a:cubicBezTo>
                      <a:pt x="8" y="138"/>
                      <a:pt x="9" y="137"/>
                      <a:pt x="10" y="136"/>
                    </a:cubicBezTo>
                    <a:cubicBezTo>
                      <a:pt x="29" y="117"/>
                      <a:pt x="38" y="93"/>
                      <a:pt x="38" y="69"/>
                    </a:cubicBezTo>
                    <a:cubicBezTo>
                      <a:pt x="38" y="45"/>
                      <a:pt x="29" y="20"/>
                      <a:pt x="1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en-US" sz="135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</p:grpSp>
      </p:grpSp>
      <p:grpSp>
        <p:nvGrpSpPr>
          <p:cNvPr id="77" name="Group 86"/>
          <p:cNvGrpSpPr/>
          <p:nvPr/>
        </p:nvGrpSpPr>
        <p:grpSpPr>
          <a:xfrm>
            <a:off x="2340961" y="4773175"/>
            <a:ext cx="1262568" cy="1262568"/>
            <a:chOff x="4418" y="4391874"/>
            <a:chExt cx="914400" cy="914400"/>
          </a:xfrm>
        </p:grpSpPr>
        <p:sp>
          <p:nvSpPr>
            <p:cNvPr id="78" name="Teardrop 66"/>
            <p:cNvSpPr/>
            <p:nvPr/>
          </p:nvSpPr>
          <p:spPr>
            <a:xfrm rot="2714409">
              <a:off x="4418" y="4391874"/>
              <a:ext cx="914400" cy="914400"/>
            </a:xfrm>
            <a:prstGeom prst="teardrop">
              <a:avLst/>
            </a:prstGeom>
            <a:solidFill>
              <a:srgbClr val="EACD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35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79" name="Freeform 16"/>
            <p:cNvSpPr>
              <a:spLocks noChangeAspect="1" noEditPoints="1"/>
            </p:cNvSpPr>
            <p:nvPr/>
          </p:nvSpPr>
          <p:spPr bwMode="auto">
            <a:xfrm>
              <a:off x="296542" y="4625379"/>
              <a:ext cx="335981" cy="389311"/>
            </a:xfrm>
            <a:custGeom>
              <a:avLst/>
              <a:gdLst>
                <a:gd name="T0" fmla="*/ 233 w 320"/>
                <a:gd name="T1" fmla="*/ 138 h 371"/>
                <a:gd name="T2" fmla="*/ 261 w 320"/>
                <a:gd name="T3" fmla="*/ 12 h 371"/>
                <a:gd name="T4" fmla="*/ 168 w 320"/>
                <a:gd name="T5" fmla="*/ 104 h 371"/>
                <a:gd name="T6" fmla="*/ 80 w 320"/>
                <a:gd name="T7" fmla="*/ 182 h 371"/>
                <a:gd name="T8" fmla="*/ 80 w 320"/>
                <a:gd name="T9" fmla="*/ 319 h 371"/>
                <a:gd name="T10" fmla="*/ 253 w 320"/>
                <a:gd name="T11" fmla="*/ 371 h 371"/>
                <a:gd name="T12" fmla="*/ 320 w 320"/>
                <a:gd name="T13" fmla="*/ 172 h 371"/>
                <a:gd name="T14" fmla="*/ 233 w 320"/>
                <a:gd name="T15" fmla="*/ 138 h 371"/>
                <a:gd name="T16" fmla="*/ 60 w 320"/>
                <a:gd name="T17" fmla="*/ 140 h 371"/>
                <a:gd name="T18" fmla="*/ 0 w 320"/>
                <a:gd name="T19" fmla="*/ 202 h 371"/>
                <a:gd name="T20" fmla="*/ 0 w 320"/>
                <a:gd name="T21" fmla="*/ 299 h 371"/>
                <a:gd name="T22" fmla="*/ 60 w 320"/>
                <a:gd name="T23" fmla="*/ 360 h 371"/>
                <a:gd name="T24" fmla="*/ 40 w 320"/>
                <a:gd name="T25" fmla="*/ 315 h 371"/>
                <a:gd name="T26" fmla="*/ 40 w 320"/>
                <a:gd name="T27" fmla="*/ 187 h 371"/>
                <a:gd name="T28" fmla="*/ 60 w 320"/>
                <a:gd name="T29" fmla="*/ 14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0" h="371">
                  <a:moveTo>
                    <a:pt x="233" y="138"/>
                  </a:moveTo>
                  <a:cubicBezTo>
                    <a:pt x="230" y="131"/>
                    <a:pt x="304" y="65"/>
                    <a:pt x="261" y="12"/>
                  </a:cubicBezTo>
                  <a:cubicBezTo>
                    <a:pt x="251" y="0"/>
                    <a:pt x="217" y="72"/>
                    <a:pt x="168" y="104"/>
                  </a:cubicBezTo>
                  <a:cubicBezTo>
                    <a:pt x="142" y="122"/>
                    <a:pt x="80" y="161"/>
                    <a:pt x="80" y="182"/>
                  </a:cubicBezTo>
                  <a:cubicBezTo>
                    <a:pt x="80" y="319"/>
                    <a:pt x="80" y="319"/>
                    <a:pt x="80" y="319"/>
                  </a:cubicBezTo>
                  <a:cubicBezTo>
                    <a:pt x="80" y="344"/>
                    <a:pt x="178" y="371"/>
                    <a:pt x="253" y="371"/>
                  </a:cubicBezTo>
                  <a:cubicBezTo>
                    <a:pt x="280" y="371"/>
                    <a:pt x="320" y="199"/>
                    <a:pt x="320" y="172"/>
                  </a:cubicBezTo>
                  <a:cubicBezTo>
                    <a:pt x="320" y="145"/>
                    <a:pt x="235" y="145"/>
                    <a:pt x="233" y="138"/>
                  </a:cubicBezTo>
                  <a:close/>
                  <a:moveTo>
                    <a:pt x="60" y="140"/>
                  </a:moveTo>
                  <a:cubicBezTo>
                    <a:pt x="47" y="140"/>
                    <a:pt x="0" y="148"/>
                    <a:pt x="0" y="202"/>
                  </a:cubicBezTo>
                  <a:cubicBezTo>
                    <a:pt x="0" y="299"/>
                    <a:pt x="0" y="299"/>
                    <a:pt x="0" y="299"/>
                  </a:cubicBezTo>
                  <a:cubicBezTo>
                    <a:pt x="0" y="354"/>
                    <a:pt x="47" y="360"/>
                    <a:pt x="60" y="360"/>
                  </a:cubicBezTo>
                  <a:cubicBezTo>
                    <a:pt x="73" y="360"/>
                    <a:pt x="40" y="348"/>
                    <a:pt x="40" y="315"/>
                  </a:cubicBezTo>
                  <a:cubicBezTo>
                    <a:pt x="40" y="187"/>
                    <a:pt x="40" y="187"/>
                    <a:pt x="40" y="187"/>
                  </a:cubicBezTo>
                  <a:cubicBezTo>
                    <a:pt x="40" y="152"/>
                    <a:pt x="73" y="140"/>
                    <a:pt x="60" y="1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en-US" sz="135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grpSp>
        <p:nvGrpSpPr>
          <p:cNvPr id="80" name="Group 84"/>
          <p:cNvGrpSpPr/>
          <p:nvPr/>
        </p:nvGrpSpPr>
        <p:grpSpPr>
          <a:xfrm>
            <a:off x="3634962" y="954741"/>
            <a:ext cx="1262568" cy="1262568"/>
            <a:chOff x="1717587" y="2894826"/>
            <a:chExt cx="914400" cy="914400"/>
          </a:xfrm>
        </p:grpSpPr>
        <p:sp>
          <p:nvSpPr>
            <p:cNvPr id="81" name="Teardrop 46"/>
            <p:cNvSpPr/>
            <p:nvPr/>
          </p:nvSpPr>
          <p:spPr>
            <a:xfrm rot="2714409">
              <a:off x="1717587" y="2894826"/>
              <a:ext cx="914400" cy="914400"/>
            </a:xfrm>
            <a:prstGeom prst="teardrop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35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82" name="Freeform 6"/>
            <p:cNvSpPr>
              <a:spLocks noChangeAspect="1" noEditPoints="1"/>
            </p:cNvSpPr>
            <p:nvPr/>
          </p:nvSpPr>
          <p:spPr bwMode="auto">
            <a:xfrm>
              <a:off x="2033640" y="3176640"/>
              <a:ext cx="312053" cy="274118"/>
            </a:xfrm>
            <a:custGeom>
              <a:avLst/>
              <a:gdLst>
                <a:gd name="T0" fmla="*/ 400 w 400"/>
                <a:gd name="T1" fmla="*/ 352 h 352"/>
                <a:gd name="T2" fmla="*/ 394 w 400"/>
                <a:gd name="T3" fmla="*/ 268 h 352"/>
                <a:gd name="T4" fmla="*/ 342 w 400"/>
                <a:gd name="T5" fmla="*/ 236 h 352"/>
                <a:gd name="T6" fmla="*/ 303 w 400"/>
                <a:gd name="T7" fmla="*/ 191 h 352"/>
                <a:gd name="T8" fmla="*/ 316 w 400"/>
                <a:gd name="T9" fmla="*/ 157 h 352"/>
                <a:gd name="T10" fmla="*/ 327 w 400"/>
                <a:gd name="T11" fmla="*/ 134 h 352"/>
                <a:gd name="T12" fmla="*/ 322 w 400"/>
                <a:gd name="T13" fmla="*/ 122 h 352"/>
                <a:gd name="T14" fmla="*/ 325 w 400"/>
                <a:gd name="T15" fmla="*/ 98 h 352"/>
                <a:gd name="T16" fmla="*/ 278 w 400"/>
                <a:gd name="T17" fmla="*/ 51 h 352"/>
                <a:gd name="T18" fmla="*/ 230 w 400"/>
                <a:gd name="T19" fmla="*/ 98 h 352"/>
                <a:gd name="T20" fmla="*/ 233 w 400"/>
                <a:gd name="T21" fmla="*/ 122 h 352"/>
                <a:gd name="T22" fmla="*/ 229 w 400"/>
                <a:gd name="T23" fmla="*/ 134 h 352"/>
                <a:gd name="T24" fmla="*/ 240 w 400"/>
                <a:gd name="T25" fmla="*/ 157 h 352"/>
                <a:gd name="T26" fmla="*/ 253 w 400"/>
                <a:gd name="T27" fmla="*/ 191 h 352"/>
                <a:gd name="T28" fmla="*/ 236 w 400"/>
                <a:gd name="T29" fmla="*/ 224 h 352"/>
                <a:gd name="T30" fmla="*/ 310 w 400"/>
                <a:gd name="T31" fmla="*/ 292 h 352"/>
                <a:gd name="T32" fmla="*/ 310 w 400"/>
                <a:gd name="T33" fmla="*/ 352 h 352"/>
                <a:gd name="T34" fmla="*/ 400 w 400"/>
                <a:gd name="T35" fmla="*/ 352 h 352"/>
                <a:gd name="T36" fmla="*/ 204 w 400"/>
                <a:gd name="T37" fmla="*/ 247 h 352"/>
                <a:gd name="T38" fmla="*/ 152 w 400"/>
                <a:gd name="T39" fmla="*/ 187 h 352"/>
                <a:gd name="T40" fmla="*/ 169 w 400"/>
                <a:gd name="T41" fmla="*/ 142 h 352"/>
                <a:gd name="T42" fmla="*/ 184 w 400"/>
                <a:gd name="T43" fmla="*/ 111 h 352"/>
                <a:gd name="T44" fmla="*/ 179 w 400"/>
                <a:gd name="T45" fmla="*/ 95 h 352"/>
                <a:gd name="T46" fmla="*/ 183 w 400"/>
                <a:gd name="T47" fmla="*/ 63 h 352"/>
                <a:gd name="T48" fmla="*/ 119 w 400"/>
                <a:gd name="T49" fmla="*/ 0 h 352"/>
                <a:gd name="T50" fmla="*/ 55 w 400"/>
                <a:gd name="T51" fmla="*/ 63 h 352"/>
                <a:gd name="T52" fmla="*/ 59 w 400"/>
                <a:gd name="T53" fmla="*/ 95 h 352"/>
                <a:gd name="T54" fmla="*/ 53 w 400"/>
                <a:gd name="T55" fmla="*/ 111 h 352"/>
                <a:gd name="T56" fmla="*/ 68 w 400"/>
                <a:gd name="T57" fmla="*/ 142 h 352"/>
                <a:gd name="T58" fmla="*/ 86 w 400"/>
                <a:gd name="T59" fmla="*/ 187 h 352"/>
                <a:gd name="T60" fmla="*/ 33 w 400"/>
                <a:gd name="T61" fmla="*/ 247 h 352"/>
                <a:gd name="T62" fmla="*/ 0 w 400"/>
                <a:gd name="T63" fmla="*/ 279 h 352"/>
                <a:gd name="T64" fmla="*/ 0 w 400"/>
                <a:gd name="T65" fmla="*/ 352 h 352"/>
                <a:gd name="T66" fmla="*/ 278 w 400"/>
                <a:gd name="T67" fmla="*/ 352 h 352"/>
                <a:gd name="T68" fmla="*/ 278 w 400"/>
                <a:gd name="T69" fmla="*/ 297 h 352"/>
                <a:gd name="T70" fmla="*/ 204 w 400"/>
                <a:gd name="T71" fmla="*/ 24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0" h="352">
                  <a:moveTo>
                    <a:pt x="400" y="352"/>
                  </a:moveTo>
                  <a:cubicBezTo>
                    <a:pt x="400" y="352"/>
                    <a:pt x="399" y="276"/>
                    <a:pt x="394" y="268"/>
                  </a:cubicBezTo>
                  <a:cubicBezTo>
                    <a:pt x="387" y="257"/>
                    <a:pt x="371" y="249"/>
                    <a:pt x="342" y="236"/>
                  </a:cubicBezTo>
                  <a:cubicBezTo>
                    <a:pt x="312" y="224"/>
                    <a:pt x="303" y="213"/>
                    <a:pt x="303" y="191"/>
                  </a:cubicBezTo>
                  <a:cubicBezTo>
                    <a:pt x="303" y="177"/>
                    <a:pt x="312" y="182"/>
                    <a:pt x="316" y="157"/>
                  </a:cubicBezTo>
                  <a:cubicBezTo>
                    <a:pt x="317" y="147"/>
                    <a:pt x="325" y="157"/>
                    <a:pt x="327" y="134"/>
                  </a:cubicBezTo>
                  <a:cubicBezTo>
                    <a:pt x="327" y="124"/>
                    <a:pt x="322" y="122"/>
                    <a:pt x="322" y="122"/>
                  </a:cubicBezTo>
                  <a:cubicBezTo>
                    <a:pt x="322" y="122"/>
                    <a:pt x="325" y="108"/>
                    <a:pt x="325" y="98"/>
                  </a:cubicBezTo>
                  <a:cubicBezTo>
                    <a:pt x="327" y="85"/>
                    <a:pt x="319" y="51"/>
                    <a:pt x="278" y="51"/>
                  </a:cubicBezTo>
                  <a:cubicBezTo>
                    <a:pt x="236" y="51"/>
                    <a:pt x="229" y="85"/>
                    <a:pt x="230" y="98"/>
                  </a:cubicBezTo>
                  <a:cubicBezTo>
                    <a:pt x="231" y="108"/>
                    <a:pt x="233" y="122"/>
                    <a:pt x="233" y="122"/>
                  </a:cubicBezTo>
                  <a:cubicBezTo>
                    <a:pt x="233" y="122"/>
                    <a:pt x="229" y="124"/>
                    <a:pt x="229" y="134"/>
                  </a:cubicBezTo>
                  <a:cubicBezTo>
                    <a:pt x="230" y="157"/>
                    <a:pt x="238" y="147"/>
                    <a:pt x="240" y="157"/>
                  </a:cubicBezTo>
                  <a:cubicBezTo>
                    <a:pt x="244" y="182"/>
                    <a:pt x="253" y="177"/>
                    <a:pt x="253" y="191"/>
                  </a:cubicBezTo>
                  <a:cubicBezTo>
                    <a:pt x="253" y="206"/>
                    <a:pt x="248" y="216"/>
                    <a:pt x="236" y="224"/>
                  </a:cubicBezTo>
                  <a:cubicBezTo>
                    <a:pt x="301" y="257"/>
                    <a:pt x="310" y="263"/>
                    <a:pt x="310" y="292"/>
                  </a:cubicBezTo>
                  <a:cubicBezTo>
                    <a:pt x="310" y="352"/>
                    <a:pt x="310" y="352"/>
                    <a:pt x="310" y="352"/>
                  </a:cubicBezTo>
                  <a:lnTo>
                    <a:pt x="400" y="352"/>
                  </a:lnTo>
                  <a:close/>
                  <a:moveTo>
                    <a:pt x="204" y="247"/>
                  </a:moveTo>
                  <a:cubicBezTo>
                    <a:pt x="165" y="231"/>
                    <a:pt x="152" y="217"/>
                    <a:pt x="152" y="187"/>
                  </a:cubicBezTo>
                  <a:cubicBezTo>
                    <a:pt x="152" y="169"/>
                    <a:pt x="164" y="175"/>
                    <a:pt x="169" y="142"/>
                  </a:cubicBezTo>
                  <a:cubicBezTo>
                    <a:pt x="172" y="129"/>
                    <a:pt x="182" y="142"/>
                    <a:pt x="184" y="111"/>
                  </a:cubicBezTo>
                  <a:cubicBezTo>
                    <a:pt x="184" y="98"/>
                    <a:pt x="179" y="95"/>
                    <a:pt x="179" y="95"/>
                  </a:cubicBezTo>
                  <a:cubicBezTo>
                    <a:pt x="179" y="95"/>
                    <a:pt x="181" y="77"/>
                    <a:pt x="183" y="63"/>
                  </a:cubicBezTo>
                  <a:cubicBezTo>
                    <a:pt x="184" y="45"/>
                    <a:pt x="174" y="0"/>
                    <a:pt x="119" y="0"/>
                  </a:cubicBezTo>
                  <a:cubicBezTo>
                    <a:pt x="64" y="0"/>
                    <a:pt x="54" y="45"/>
                    <a:pt x="55" y="63"/>
                  </a:cubicBezTo>
                  <a:cubicBezTo>
                    <a:pt x="56" y="77"/>
                    <a:pt x="59" y="95"/>
                    <a:pt x="59" y="95"/>
                  </a:cubicBezTo>
                  <a:cubicBezTo>
                    <a:pt x="59" y="95"/>
                    <a:pt x="53" y="98"/>
                    <a:pt x="53" y="111"/>
                  </a:cubicBezTo>
                  <a:cubicBezTo>
                    <a:pt x="55" y="142"/>
                    <a:pt x="66" y="129"/>
                    <a:pt x="68" y="142"/>
                  </a:cubicBezTo>
                  <a:cubicBezTo>
                    <a:pt x="74" y="175"/>
                    <a:pt x="86" y="169"/>
                    <a:pt x="86" y="187"/>
                  </a:cubicBezTo>
                  <a:cubicBezTo>
                    <a:pt x="86" y="217"/>
                    <a:pt x="73" y="231"/>
                    <a:pt x="33" y="247"/>
                  </a:cubicBezTo>
                  <a:cubicBezTo>
                    <a:pt x="21" y="252"/>
                    <a:pt x="0" y="260"/>
                    <a:pt x="0" y="279"/>
                  </a:cubicBezTo>
                  <a:cubicBezTo>
                    <a:pt x="0" y="352"/>
                    <a:pt x="0" y="352"/>
                    <a:pt x="0" y="352"/>
                  </a:cubicBezTo>
                  <a:cubicBezTo>
                    <a:pt x="278" y="352"/>
                    <a:pt x="278" y="352"/>
                    <a:pt x="278" y="352"/>
                  </a:cubicBezTo>
                  <a:cubicBezTo>
                    <a:pt x="278" y="352"/>
                    <a:pt x="278" y="309"/>
                    <a:pt x="278" y="297"/>
                  </a:cubicBezTo>
                  <a:cubicBezTo>
                    <a:pt x="278" y="280"/>
                    <a:pt x="244" y="264"/>
                    <a:pt x="204" y="247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en-US" sz="135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sp>
        <p:nvSpPr>
          <p:cNvPr id="83" name="TextBox 35"/>
          <p:cNvSpPr txBox="1"/>
          <p:nvPr/>
        </p:nvSpPr>
        <p:spPr>
          <a:xfrm>
            <a:off x="6936534" y="1377356"/>
            <a:ext cx="3955303" cy="496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1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1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sz="11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5639539" y="1367072"/>
            <a:ext cx="1024096" cy="338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添加文字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5" name="TextBox 35"/>
          <p:cNvSpPr txBox="1"/>
          <p:nvPr/>
        </p:nvSpPr>
        <p:spPr>
          <a:xfrm>
            <a:off x="5467698" y="2772203"/>
            <a:ext cx="3955303" cy="496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1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1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sz="11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4170703" y="2761919"/>
            <a:ext cx="1024096" cy="338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添加文字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7" name="TextBox 35"/>
          <p:cNvSpPr txBox="1"/>
          <p:nvPr/>
        </p:nvSpPr>
        <p:spPr>
          <a:xfrm>
            <a:off x="7050153" y="3941129"/>
            <a:ext cx="3955303" cy="496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1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1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sz="11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5753158" y="3930845"/>
            <a:ext cx="1024096" cy="338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添加文字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9" name="TextBox 35"/>
          <p:cNvSpPr txBox="1"/>
          <p:nvPr/>
        </p:nvSpPr>
        <p:spPr>
          <a:xfrm>
            <a:off x="5539074" y="5290243"/>
            <a:ext cx="3955303" cy="496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1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1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sz="11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4242079" y="5279959"/>
            <a:ext cx="1024096" cy="338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添加文字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bldLvl="0"/>
      <p:bldP spid="68" grpId="0" bldLvl="0"/>
      <p:bldP spid="83" grpId="0"/>
      <p:bldP spid="84" grpId="0"/>
      <p:bldP spid="85" grpId="0"/>
      <p:bldP spid="86" grpId="0"/>
      <p:bldP spid="87" grpId="0"/>
      <p:bldP spid="88" grpId="0"/>
      <p:bldP spid="89" grpId="0"/>
      <p:bldP spid="9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16200000">
            <a:off x="2888101" y="2454101"/>
            <a:ext cx="2364740" cy="34157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65" dirty="0" smtClean="0">
                <a:solidFill>
                  <a:schemeClr val="bg1"/>
                </a:solidFill>
                <a:cs typeface="+mn-ea"/>
                <a:sym typeface="+mn-lt"/>
              </a:rPr>
              <a:t>结论</a:t>
            </a:r>
            <a:endParaRPr lang="en-US" sz="1465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Rectangle 4"/>
          <p:cNvSpPr/>
          <p:nvPr/>
        </p:nvSpPr>
        <p:spPr>
          <a:xfrm rot="16200000">
            <a:off x="6628944" y="2454099"/>
            <a:ext cx="2427395" cy="34157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65" dirty="0" smtClean="0">
                <a:solidFill>
                  <a:schemeClr val="bg1"/>
                </a:solidFill>
                <a:cs typeface="+mn-ea"/>
                <a:sym typeface="+mn-lt"/>
              </a:rPr>
              <a:t>结论</a:t>
            </a:r>
            <a:endParaRPr lang="en-US" sz="1465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aphicFrame>
        <p:nvGraphicFramePr>
          <p:cNvPr id="6" name="Chart 5"/>
          <p:cNvGraphicFramePr/>
          <p:nvPr/>
        </p:nvGraphicFramePr>
        <p:xfrm>
          <a:off x="4187138" y="1391720"/>
          <a:ext cx="3500965" cy="40059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5994400" y="1429822"/>
            <a:ext cx="2265680" cy="3307079"/>
            <a:chOff x="4572000" y="1333501"/>
            <a:chExt cx="1699260" cy="2480309"/>
          </a:xfrm>
        </p:grpSpPr>
        <p:cxnSp>
          <p:nvCxnSpPr>
            <p:cNvPr id="8" name="Elbow Connector 7"/>
            <p:cNvCxnSpPr/>
            <p:nvPr/>
          </p:nvCxnSpPr>
          <p:spPr>
            <a:xfrm flipV="1">
              <a:off x="4572000" y="1333501"/>
              <a:ext cx="1647825" cy="628649"/>
            </a:xfrm>
            <a:prstGeom prst="bentConnector3">
              <a:avLst>
                <a:gd name="adj1" fmla="val 68300"/>
              </a:avLst>
            </a:prstGeom>
            <a:ln w="19050">
              <a:solidFill>
                <a:schemeClr val="bg2">
                  <a:lumMod val="65000"/>
                </a:schemeClr>
              </a:solidFill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lbow Connector 8"/>
            <p:cNvCxnSpPr/>
            <p:nvPr/>
          </p:nvCxnSpPr>
          <p:spPr>
            <a:xfrm flipV="1">
              <a:off x="5128260" y="3128010"/>
              <a:ext cx="1143000" cy="685800"/>
            </a:xfrm>
            <a:prstGeom prst="bentConnector3">
              <a:avLst>
                <a:gd name="adj1" fmla="val 51702"/>
              </a:avLst>
            </a:prstGeom>
            <a:ln w="19050">
              <a:solidFill>
                <a:schemeClr val="bg2">
                  <a:lumMod val="65000"/>
                </a:schemeClr>
              </a:solidFill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0" name="Chart 9"/>
          <p:cNvGraphicFramePr/>
          <p:nvPr/>
        </p:nvGraphicFramePr>
        <p:xfrm>
          <a:off x="8229600" y="1248522"/>
          <a:ext cx="3962400" cy="2581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1" name="Group 10"/>
          <p:cNvGrpSpPr/>
          <p:nvPr/>
        </p:nvGrpSpPr>
        <p:grpSpPr>
          <a:xfrm flipH="1">
            <a:off x="3679241" y="1455222"/>
            <a:ext cx="2213561" cy="3545193"/>
            <a:chOff x="4571998" y="1352551"/>
            <a:chExt cx="1752602" cy="2658895"/>
          </a:xfrm>
        </p:grpSpPr>
        <p:cxnSp>
          <p:nvCxnSpPr>
            <p:cNvPr id="12" name="Elbow Connector 11"/>
            <p:cNvCxnSpPr/>
            <p:nvPr/>
          </p:nvCxnSpPr>
          <p:spPr>
            <a:xfrm rot="10800000" flipH="1">
              <a:off x="4571998" y="1352551"/>
              <a:ext cx="1752601" cy="609601"/>
            </a:xfrm>
            <a:prstGeom prst="bentConnector3">
              <a:avLst>
                <a:gd name="adj1" fmla="val 66096"/>
              </a:avLst>
            </a:prstGeom>
            <a:ln w="19050">
              <a:solidFill>
                <a:schemeClr val="bg2">
                  <a:lumMod val="65000"/>
                </a:schemeClr>
              </a:solidFill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Elbow Connector 12"/>
            <p:cNvCxnSpPr/>
            <p:nvPr/>
          </p:nvCxnSpPr>
          <p:spPr>
            <a:xfrm rot="10800000" flipH="1">
              <a:off x="4572000" y="3105150"/>
              <a:ext cx="1752600" cy="906296"/>
            </a:xfrm>
            <a:prstGeom prst="bentConnector3">
              <a:avLst>
                <a:gd name="adj1" fmla="val 66651"/>
              </a:avLst>
            </a:prstGeom>
            <a:ln w="19050">
              <a:solidFill>
                <a:schemeClr val="bg2">
                  <a:lumMod val="65000"/>
                </a:schemeClr>
              </a:solidFill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4" name="Chart 13"/>
          <p:cNvGraphicFramePr/>
          <p:nvPr/>
        </p:nvGraphicFramePr>
        <p:xfrm>
          <a:off x="-406400" y="1353620"/>
          <a:ext cx="4085637" cy="2581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" name="TextBox 28"/>
          <p:cNvSpPr txBox="1"/>
          <p:nvPr/>
        </p:nvSpPr>
        <p:spPr>
          <a:xfrm>
            <a:off x="2583997" y="5449140"/>
            <a:ext cx="1119409" cy="2051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lang="en-US" sz="1335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Text goes here</a:t>
            </a:r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Oval 29"/>
          <p:cNvSpPr>
            <a:spLocks noChangeAspect="1"/>
          </p:cNvSpPr>
          <p:nvPr/>
        </p:nvSpPr>
        <p:spPr>
          <a:xfrm>
            <a:off x="2260675" y="5417620"/>
            <a:ext cx="276129" cy="268224"/>
          </a:xfrm>
          <a:prstGeom prst="ellipse">
            <a:avLst/>
          </a:prstGeom>
          <a:solidFill>
            <a:srgbClr val="EDA1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17" name="TextBox 26"/>
          <p:cNvSpPr txBox="1"/>
          <p:nvPr/>
        </p:nvSpPr>
        <p:spPr>
          <a:xfrm>
            <a:off x="4114618" y="5449140"/>
            <a:ext cx="1119409" cy="2051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lang="en-US" sz="1335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Text goes here</a:t>
            </a:r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Oval 27"/>
          <p:cNvSpPr>
            <a:spLocks noChangeAspect="1"/>
          </p:cNvSpPr>
          <p:nvPr/>
        </p:nvSpPr>
        <p:spPr>
          <a:xfrm>
            <a:off x="3791297" y="5417620"/>
            <a:ext cx="276129" cy="268224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19" name="TextBox 24"/>
          <p:cNvSpPr txBox="1"/>
          <p:nvPr/>
        </p:nvSpPr>
        <p:spPr>
          <a:xfrm>
            <a:off x="5645240" y="5449140"/>
            <a:ext cx="1119409" cy="2051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lang="en-US" sz="1335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Text goes here</a:t>
            </a:r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Oval 25"/>
          <p:cNvSpPr>
            <a:spLocks noChangeAspect="1"/>
          </p:cNvSpPr>
          <p:nvPr/>
        </p:nvSpPr>
        <p:spPr>
          <a:xfrm>
            <a:off x="5321918" y="5417620"/>
            <a:ext cx="276129" cy="26822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21" name="TextBox 22"/>
          <p:cNvSpPr txBox="1"/>
          <p:nvPr/>
        </p:nvSpPr>
        <p:spPr>
          <a:xfrm>
            <a:off x="7175861" y="5449140"/>
            <a:ext cx="1119409" cy="2051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lang="en-US" sz="1335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Text goes here</a:t>
            </a:r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Oval 23"/>
          <p:cNvSpPr>
            <a:spLocks noChangeAspect="1"/>
          </p:cNvSpPr>
          <p:nvPr/>
        </p:nvSpPr>
        <p:spPr>
          <a:xfrm>
            <a:off x="6852540" y="5417620"/>
            <a:ext cx="276129" cy="26822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23" name="TextBox 20"/>
          <p:cNvSpPr txBox="1"/>
          <p:nvPr/>
        </p:nvSpPr>
        <p:spPr>
          <a:xfrm>
            <a:off x="8706481" y="5449140"/>
            <a:ext cx="1119409" cy="2051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lang="en-US" sz="1335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Text goes here</a:t>
            </a:r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Oval 21"/>
          <p:cNvSpPr>
            <a:spLocks noChangeAspect="1"/>
          </p:cNvSpPr>
          <p:nvPr/>
        </p:nvSpPr>
        <p:spPr>
          <a:xfrm>
            <a:off x="8383160" y="5417620"/>
            <a:ext cx="276129" cy="268224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25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615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输入标题</a:t>
            </a:r>
            <a:endParaRPr kumimoji="1" lang="zh-CN" altLang="en-US" dirty="0"/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3" dur="500"/>
                                        <p:tgtEl>
                                          <p:spTgt spid="10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7" dur="500"/>
                                        <p:tgtEl>
                                          <p:spTgt spid="10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1" dur="500"/>
                                        <p:tgtEl>
                                          <p:spTgt spid="10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5" dur="500"/>
                                        <p:tgtEl>
                                          <p:spTgt spid="10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9" dur="500"/>
                                        <p:tgtEl>
                                          <p:spTgt spid="10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18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4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500"/>
                            </p:stCondLst>
                            <p:childTnLst>
                              <p:par>
                                <p:cTn id="53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55" dur="500"/>
                                        <p:tgtEl>
                                          <p:spTgt spid="1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000"/>
                            </p:stCondLst>
                            <p:childTnLst>
                              <p:par>
                                <p:cTn id="57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59" dur="500"/>
                                        <p:tgtEl>
                                          <p:spTgt spid="1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500"/>
                            </p:stCondLst>
                            <p:childTnLst>
                              <p:par>
                                <p:cTn id="61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63" dur="500"/>
                                        <p:tgtEl>
                                          <p:spTgt spid="14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000"/>
                            </p:stCondLst>
                            <p:childTnLst>
                              <p:par>
                                <p:cTn id="6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67" dur="500"/>
                                        <p:tgtEl>
                                          <p:spTgt spid="14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500"/>
                            </p:stCondLst>
                            <p:childTnLst>
                              <p:par>
                                <p:cTn id="69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71" dur="500"/>
                                        <p:tgtEl>
                                          <p:spTgt spid="14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Graphic spid="6" grpId="0">
        <p:bldAsOne/>
      </p:bldGraphic>
      <p:bldGraphic spid="10" grpId="0">
        <p:bldSub>
          <a:bldChart bld="series"/>
        </p:bldSub>
      </p:bldGraphic>
      <p:bldGraphic spid="14" grpId="0">
        <p:bldSub>
          <a:bldChart bld="series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bg2">
                    <a:lumMod val="50000"/>
                  </a:schemeClr>
                </a:solidFill>
              </a:rPr>
              <a:t>三、关键技术与实现难点</a:t>
            </a:r>
            <a:endParaRPr kumimoji="1"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415554" y="3602038"/>
            <a:ext cx="6898340" cy="1655762"/>
          </a:xfrm>
        </p:spPr>
        <p:txBody>
          <a:bodyPr/>
          <a:lstStyle/>
          <a:p>
            <a:r>
              <a:rPr kumimoji="1" lang="en-US" altLang="zh-CN" smtClean="0">
                <a:solidFill>
                  <a:schemeClr val="bg2">
                    <a:lumMod val="50000"/>
                  </a:schemeClr>
                </a:solidFill>
              </a:rPr>
              <a:t>Tackling in Key Technologies</a:t>
            </a:r>
            <a:endParaRPr kumimoji="1"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5738" y="1089213"/>
            <a:ext cx="1610027" cy="1613646"/>
          </a:xfrm>
          <a:prstGeom prst="rect">
            <a:avLst/>
          </a:prstGeom>
        </p:spPr>
      </p:pic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615"/>
          </a:xfrm>
        </p:spPr>
        <p:txBody>
          <a:bodyPr>
            <a:normAutofit/>
          </a:bodyPr>
          <a:lstStyle/>
          <a:p>
            <a:endParaRPr kumimoji="1" lang="zh-CN" altLang="en-US"/>
          </a:p>
        </p:txBody>
      </p:sp>
      <p:sp>
        <p:nvSpPr>
          <p:cNvPr id="4" name="下箭头 21"/>
          <p:cNvSpPr>
            <a:spLocks noChangeArrowheads="1"/>
          </p:cNvSpPr>
          <p:nvPr/>
        </p:nvSpPr>
        <p:spPr bwMode="auto">
          <a:xfrm>
            <a:off x="5355698" y="1793758"/>
            <a:ext cx="1608138" cy="1884363"/>
          </a:xfrm>
          <a:prstGeom prst="downArrow">
            <a:avLst>
              <a:gd name="adj1" fmla="val 50000"/>
              <a:gd name="adj2" fmla="val 54162"/>
            </a:avLst>
          </a:prstGeom>
          <a:solidFill>
            <a:srgbClr val="FFC000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宋体" pitchFamily="2" charset="-122"/>
            </a:endParaRPr>
          </a:p>
        </p:txBody>
      </p:sp>
      <p:sp>
        <p:nvSpPr>
          <p:cNvPr id="5" name="下箭头 22"/>
          <p:cNvSpPr>
            <a:spLocks noChangeArrowheads="1"/>
          </p:cNvSpPr>
          <p:nvPr/>
        </p:nvSpPr>
        <p:spPr bwMode="auto">
          <a:xfrm rot="16200000">
            <a:off x="4250005" y="2869289"/>
            <a:ext cx="1435100" cy="1808163"/>
          </a:xfrm>
          <a:prstGeom prst="downArrow">
            <a:avLst>
              <a:gd name="adj1" fmla="val 50000"/>
              <a:gd name="adj2" fmla="val 54131"/>
            </a:avLst>
          </a:prstGeom>
          <a:solidFill>
            <a:srgbClr val="EDA1B3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宋体" pitchFamily="2" charset="-122"/>
            </a:endParaRPr>
          </a:p>
        </p:txBody>
      </p:sp>
      <p:sp>
        <p:nvSpPr>
          <p:cNvPr id="6" name="下箭头 23"/>
          <p:cNvSpPr>
            <a:spLocks noChangeArrowheads="1"/>
          </p:cNvSpPr>
          <p:nvPr/>
        </p:nvSpPr>
        <p:spPr bwMode="auto">
          <a:xfrm rot="5400000">
            <a:off x="6634430" y="2869289"/>
            <a:ext cx="1435100" cy="1808163"/>
          </a:xfrm>
          <a:prstGeom prst="downArrow">
            <a:avLst>
              <a:gd name="adj1" fmla="val 50000"/>
              <a:gd name="adj2" fmla="val 54131"/>
            </a:avLst>
          </a:prstGeom>
          <a:solidFill>
            <a:srgbClr val="EDA1B3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+mn-ea"/>
              <a:ea typeface="+mn-ea"/>
            </a:endParaRPr>
          </a:p>
        </p:txBody>
      </p:sp>
      <p:sp>
        <p:nvSpPr>
          <p:cNvPr id="7" name="下箭头 24"/>
          <p:cNvSpPr>
            <a:spLocks noChangeArrowheads="1"/>
          </p:cNvSpPr>
          <p:nvPr/>
        </p:nvSpPr>
        <p:spPr bwMode="auto">
          <a:xfrm rot="10800000">
            <a:off x="5355698" y="3868621"/>
            <a:ext cx="1608138" cy="1884362"/>
          </a:xfrm>
          <a:prstGeom prst="downArrow">
            <a:avLst>
              <a:gd name="adj1" fmla="val 50000"/>
              <a:gd name="adj2" fmla="val 54162"/>
            </a:avLst>
          </a:prstGeom>
          <a:solidFill>
            <a:srgbClr val="FFC000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宋体" pitchFamily="2" charset="-122"/>
            </a:endParaRPr>
          </a:p>
        </p:txBody>
      </p:sp>
      <p:sp>
        <p:nvSpPr>
          <p:cNvPr id="8" name="文本框 9"/>
          <p:cNvSpPr txBox="1">
            <a:spLocks noChangeArrowheads="1"/>
          </p:cNvSpPr>
          <p:nvPr/>
        </p:nvSpPr>
        <p:spPr bwMode="auto">
          <a:xfrm>
            <a:off x="4119036" y="3481271"/>
            <a:ext cx="10096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1600" dirty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 </a:t>
            </a:r>
            <a:r>
              <a:rPr lang="zh-CN" altLang="en-US" sz="1600" dirty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单击添    加标题</a:t>
            </a:r>
            <a:endParaRPr lang="zh-CN" altLang="en-US" sz="1600" dirty="0">
              <a:solidFill>
                <a:schemeClr val="bg2">
                  <a:lumMod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9" name="文本框 10"/>
          <p:cNvSpPr txBox="1">
            <a:spLocks noChangeArrowheads="1"/>
          </p:cNvSpPr>
          <p:nvPr/>
        </p:nvSpPr>
        <p:spPr bwMode="auto">
          <a:xfrm>
            <a:off x="7163861" y="3481271"/>
            <a:ext cx="9588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16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sz="16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11"/>
          <p:cNvSpPr txBox="1">
            <a:spLocks noChangeArrowheads="1"/>
          </p:cNvSpPr>
          <p:nvPr/>
        </p:nvSpPr>
        <p:spPr bwMode="auto">
          <a:xfrm>
            <a:off x="5724165" y="2092208"/>
            <a:ext cx="830263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800" dirty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  单击</a:t>
            </a:r>
            <a:endParaRPr lang="en-US" altLang="zh-CN" sz="1800" dirty="0">
              <a:solidFill>
                <a:schemeClr val="bg2">
                  <a:lumMod val="50000"/>
                </a:schemeClr>
              </a:solidFill>
              <a:latin typeface="+mn-ea"/>
              <a:ea typeface="+mn-ea"/>
            </a:endParaRPr>
          </a:p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  </a:t>
            </a:r>
            <a:r>
              <a:rPr lang="zh-CN" altLang="en-US" sz="1800" dirty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添加</a:t>
            </a:r>
            <a:endParaRPr lang="en-US" altLang="zh-CN" sz="1800" dirty="0">
              <a:solidFill>
                <a:schemeClr val="bg2">
                  <a:lumMod val="50000"/>
                </a:schemeClr>
              </a:solidFill>
              <a:latin typeface="+mn-ea"/>
              <a:ea typeface="+mn-ea"/>
            </a:endParaRPr>
          </a:p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800" dirty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  标题</a:t>
            </a:r>
            <a:endParaRPr lang="zh-CN" altLang="en-US" sz="1800" dirty="0">
              <a:solidFill>
                <a:schemeClr val="bg2">
                  <a:lumMod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1" name="文本框 12"/>
          <p:cNvSpPr txBox="1">
            <a:spLocks noChangeArrowheads="1"/>
          </p:cNvSpPr>
          <p:nvPr/>
        </p:nvSpPr>
        <p:spPr bwMode="auto">
          <a:xfrm>
            <a:off x="5724165" y="4381383"/>
            <a:ext cx="830263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80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  单击</a:t>
            </a:r>
            <a:endParaRPr lang="en-US" altLang="zh-CN" sz="1800">
              <a:solidFill>
                <a:schemeClr val="bg2">
                  <a:lumMod val="50000"/>
                </a:schemeClr>
              </a:solidFill>
              <a:latin typeface="+mn-ea"/>
              <a:ea typeface="+mn-ea"/>
            </a:endParaRPr>
          </a:p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180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  </a:t>
            </a:r>
            <a:r>
              <a:rPr lang="zh-CN" altLang="en-US" sz="180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添加</a:t>
            </a:r>
            <a:endParaRPr lang="en-US" altLang="zh-CN" sz="1800">
              <a:solidFill>
                <a:schemeClr val="bg2">
                  <a:lumMod val="50000"/>
                </a:schemeClr>
              </a:solidFill>
              <a:latin typeface="+mn-ea"/>
              <a:ea typeface="+mn-ea"/>
            </a:endParaRPr>
          </a:p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80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 </a:t>
            </a:r>
            <a:r>
              <a:rPr lang="en-US" altLang="zh-CN" sz="180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 </a:t>
            </a:r>
            <a:r>
              <a:rPr lang="zh-CN" altLang="en-US" sz="180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标题</a:t>
            </a:r>
            <a:endParaRPr lang="zh-CN" altLang="en-US" sz="1800">
              <a:solidFill>
                <a:schemeClr val="bg2">
                  <a:lumMod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2" name="文本框 17"/>
          <p:cNvSpPr txBox="1">
            <a:spLocks noChangeArrowheads="1"/>
          </p:cNvSpPr>
          <p:nvPr/>
        </p:nvSpPr>
        <p:spPr bwMode="auto">
          <a:xfrm>
            <a:off x="4547661" y="5079883"/>
            <a:ext cx="6953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320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8"/>
          <p:cNvSpPr txBox="1">
            <a:spLocks noChangeArrowheads="1"/>
          </p:cNvSpPr>
          <p:nvPr/>
        </p:nvSpPr>
        <p:spPr bwMode="auto">
          <a:xfrm>
            <a:off x="7087661" y="1790583"/>
            <a:ext cx="6953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32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9"/>
          <p:cNvSpPr txBox="1">
            <a:spLocks noChangeArrowheads="1"/>
          </p:cNvSpPr>
          <p:nvPr/>
        </p:nvSpPr>
        <p:spPr bwMode="auto">
          <a:xfrm>
            <a:off x="4588936" y="1823921"/>
            <a:ext cx="695325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320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20"/>
          <p:cNvSpPr txBox="1">
            <a:spLocks noChangeArrowheads="1"/>
          </p:cNvSpPr>
          <p:nvPr/>
        </p:nvSpPr>
        <p:spPr bwMode="auto">
          <a:xfrm>
            <a:off x="6993998" y="5079883"/>
            <a:ext cx="6953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320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35"/>
          <p:cNvSpPr txBox="1"/>
          <p:nvPr/>
        </p:nvSpPr>
        <p:spPr>
          <a:xfrm>
            <a:off x="1856013" y="2309300"/>
            <a:ext cx="219476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sz="1200" kern="0" dirty="0">
                <a:solidFill>
                  <a:schemeClr val="bg2">
                    <a:lumMod val="50000"/>
                  </a:schemeClr>
                </a:solidFill>
              </a:rPr>
              <a:t>点击此处输入文字 </a:t>
            </a:r>
            <a:r>
              <a:rPr sz="1200" kern="0">
                <a:solidFill>
                  <a:schemeClr val="bg2">
                    <a:lumMod val="50000"/>
                  </a:schemeClr>
                </a:solidFill>
              </a:rPr>
              <a:t>https</a:t>
            </a:r>
            <a:r>
              <a:rPr sz="1200" kern="0" smtClean="0">
                <a:solidFill>
                  <a:schemeClr val="bg2">
                    <a:lumMod val="50000"/>
                  </a:schemeClr>
                </a:solidFill>
              </a:rPr>
              <a:t>://</a:t>
            </a:r>
            <a:r>
              <a:rPr lang="en-US" sz="1200" kern="0" smtClean="0">
                <a:solidFill>
                  <a:schemeClr val="bg2">
                    <a:lumMod val="50000"/>
                  </a:schemeClr>
                </a:solidFill>
              </a:rPr>
              <a:t>xnwe.taobao.com</a:t>
            </a:r>
            <a:r>
              <a:rPr sz="1200" kern="0" smtClean="0">
                <a:solidFill>
                  <a:schemeClr val="bg2">
                    <a:lumMod val="50000"/>
                  </a:schemeClr>
                </a:solidFill>
              </a:rPr>
              <a:t>/</a:t>
            </a:r>
            <a:endParaRPr sz="1200" kern="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238450" y="1908421"/>
            <a:ext cx="1442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zh-CN" altLang="en-US" kern="0" dirty="0">
                <a:solidFill>
                  <a:schemeClr val="bg2">
                    <a:lumMod val="50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添加文字</a:t>
            </a:r>
            <a:endParaRPr lang="zh-CN" altLang="en-US" kern="0" dirty="0">
              <a:solidFill>
                <a:schemeClr val="bg2">
                  <a:lumMod val="50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18" name="TextBox 35"/>
          <p:cNvSpPr txBox="1"/>
          <p:nvPr/>
        </p:nvSpPr>
        <p:spPr>
          <a:xfrm>
            <a:off x="2102071" y="4437993"/>
            <a:ext cx="1961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sz="1200" kern="0">
                <a:solidFill>
                  <a:schemeClr val="bg2">
                    <a:lumMod val="50000"/>
                  </a:schemeClr>
                </a:solidFill>
              </a:rPr>
              <a:t>点击此处输入文字 https</a:t>
            </a:r>
            <a:r>
              <a:rPr sz="1200" kern="0" smtClean="0">
                <a:solidFill>
                  <a:schemeClr val="bg2">
                    <a:lumMod val="50000"/>
                  </a:schemeClr>
                </a:solidFill>
              </a:rPr>
              <a:t>://</a:t>
            </a:r>
            <a:r>
              <a:rPr lang="en-US" sz="1200" kern="0" smtClean="0">
                <a:solidFill>
                  <a:schemeClr val="bg2">
                    <a:lumMod val="50000"/>
                  </a:schemeClr>
                </a:solidFill>
              </a:rPr>
              <a:t>xnwe.taobao.com</a:t>
            </a:r>
            <a:r>
              <a:rPr sz="1200" kern="0" smtClean="0">
                <a:solidFill>
                  <a:schemeClr val="bg2">
                    <a:lumMod val="50000"/>
                  </a:schemeClr>
                </a:solidFill>
              </a:rPr>
              <a:t>/</a:t>
            </a:r>
            <a:endParaRPr sz="1200" kern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238450" y="4068661"/>
            <a:ext cx="1442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zh-CN" altLang="en-US" kern="0" dirty="0">
                <a:solidFill>
                  <a:schemeClr val="bg2">
                    <a:lumMod val="50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添加文字</a:t>
            </a:r>
            <a:endParaRPr lang="zh-CN" altLang="en-US" kern="0" dirty="0">
              <a:solidFill>
                <a:schemeClr val="bg2">
                  <a:lumMod val="50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20" name="TextBox 35"/>
          <p:cNvSpPr txBox="1"/>
          <p:nvPr/>
        </p:nvSpPr>
        <p:spPr>
          <a:xfrm>
            <a:off x="8298891" y="2310867"/>
            <a:ext cx="19409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sz="1200" kern="0">
                <a:solidFill>
                  <a:schemeClr val="bg2">
                    <a:lumMod val="50000"/>
                  </a:schemeClr>
                </a:solidFill>
              </a:rPr>
              <a:t>点击此处输入文字 https</a:t>
            </a:r>
            <a:r>
              <a:rPr sz="1200" kern="0" smtClean="0">
                <a:solidFill>
                  <a:schemeClr val="bg2">
                    <a:lumMod val="50000"/>
                  </a:schemeClr>
                </a:solidFill>
              </a:rPr>
              <a:t>://</a:t>
            </a:r>
            <a:r>
              <a:rPr lang="en-US" sz="1200" kern="0" smtClean="0">
                <a:solidFill>
                  <a:schemeClr val="bg2">
                    <a:lumMod val="50000"/>
                  </a:schemeClr>
                </a:solidFill>
              </a:rPr>
              <a:t>xnwe.taobao.com</a:t>
            </a:r>
            <a:r>
              <a:rPr sz="1200" kern="0" smtClean="0">
                <a:solidFill>
                  <a:schemeClr val="bg2">
                    <a:lumMod val="50000"/>
                  </a:schemeClr>
                </a:solidFill>
              </a:rPr>
              <a:t>/</a:t>
            </a:r>
            <a:endParaRPr sz="1200" kern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548165" y="1895369"/>
            <a:ext cx="1442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zh-CN" altLang="en-US" kern="0" dirty="0">
                <a:solidFill>
                  <a:schemeClr val="bg2">
                    <a:lumMod val="50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添加文字</a:t>
            </a:r>
            <a:endParaRPr lang="zh-CN" altLang="en-US" kern="0" dirty="0">
              <a:solidFill>
                <a:schemeClr val="bg2">
                  <a:lumMod val="50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22" name="TextBox 35"/>
          <p:cNvSpPr txBox="1"/>
          <p:nvPr/>
        </p:nvSpPr>
        <p:spPr>
          <a:xfrm>
            <a:off x="8349163" y="4439453"/>
            <a:ext cx="2059514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sz="1200" kern="0" dirty="0">
                <a:solidFill>
                  <a:schemeClr val="bg2">
                    <a:lumMod val="50000"/>
                  </a:schemeClr>
                </a:solidFill>
              </a:rPr>
              <a:t>点击此处输入文字 </a:t>
            </a:r>
            <a:r>
              <a:rPr sz="1200" kern="0">
                <a:solidFill>
                  <a:schemeClr val="bg2">
                    <a:lumMod val="50000"/>
                  </a:schemeClr>
                </a:solidFill>
              </a:rPr>
              <a:t>https</a:t>
            </a:r>
            <a:r>
              <a:rPr sz="1200" kern="0" smtClean="0">
                <a:solidFill>
                  <a:schemeClr val="bg2">
                    <a:lumMod val="50000"/>
                  </a:schemeClr>
                </a:solidFill>
              </a:rPr>
              <a:t>://</a:t>
            </a:r>
            <a:r>
              <a:rPr lang="en-US" sz="1200" kern="0" smtClean="0">
                <a:solidFill>
                  <a:schemeClr val="bg2">
                    <a:lumMod val="50000"/>
                  </a:schemeClr>
                </a:solidFill>
              </a:rPr>
              <a:t>xnwe.taobao.com</a:t>
            </a:r>
            <a:r>
              <a:rPr sz="1200" kern="0" smtClean="0">
                <a:solidFill>
                  <a:schemeClr val="bg2">
                    <a:lumMod val="50000"/>
                  </a:schemeClr>
                </a:solidFill>
              </a:rPr>
              <a:t>/</a:t>
            </a:r>
            <a:endParaRPr sz="1200" kern="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548165" y="4068661"/>
            <a:ext cx="1442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zh-CN" altLang="en-US" kern="0" dirty="0">
                <a:solidFill>
                  <a:schemeClr val="bg2">
                    <a:lumMod val="50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添加文字</a:t>
            </a:r>
            <a:endParaRPr lang="zh-CN" altLang="en-US" kern="0" dirty="0">
              <a:solidFill>
                <a:schemeClr val="bg2">
                  <a:lumMod val="50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bg2">
                    <a:lumMod val="50000"/>
                  </a:schemeClr>
                </a:solidFill>
              </a:rPr>
              <a:t>四、研究成果与应用</a:t>
            </a:r>
            <a:endParaRPr kumimoji="1"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235824" y="3602038"/>
            <a:ext cx="5230905" cy="1655762"/>
          </a:xfrm>
        </p:spPr>
        <p:txBody>
          <a:bodyPr/>
          <a:lstStyle/>
          <a:p>
            <a:r>
              <a:rPr kumimoji="1" lang="en-US" altLang="zh-CN" smtClean="0">
                <a:solidFill>
                  <a:schemeClr val="bg2">
                    <a:lumMod val="50000"/>
                  </a:schemeClr>
                </a:solidFill>
              </a:rPr>
              <a:t>Achievement&amp;Application</a:t>
            </a:r>
            <a:endParaRPr kumimoji="1"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615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输入标题</a:t>
            </a:r>
            <a:endParaRPr kumimoji="1" lang="zh-CN" altLang="en-US" dirty="0"/>
          </a:p>
        </p:txBody>
      </p:sp>
      <p:sp>
        <p:nvSpPr>
          <p:cNvPr id="7" name="矩形 30"/>
          <p:cNvSpPr>
            <a:spLocks noChangeArrowheads="1"/>
          </p:cNvSpPr>
          <p:nvPr/>
        </p:nvSpPr>
        <p:spPr bwMode="auto">
          <a:xfrm>
            <a:off x="838200" y="4361921"/>
            <a:ext cx="499110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r>
              <a:rPr sz="1100" dirty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点击此处输入文字 </a:t>
            </a:r>
            <a:r>
              <a:rPr sz="110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https</a:t>
            </a:r>
            <a:r>
              <a:rPr sz="1100" smtClean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://</a:t>
            </a:r>
            <a:r>
              <a:rPr lang="en-US" sz="1100" smtClean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xnwe.taobao.com</a:t>
            </a:r>
            <a:r>
              <a:rPr sz="1100" smtClean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/</a:t>
            </a:r>
            <a:endParaRPr sz="1100" dirty="0">
              <a:solidFill>
                <a:schemeClr val="bg2">
                  <a:lumMod val="50000"/>
                </a:schemeClr>
              </a:solidFill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8" name="矩形 30"/>
          <p:cNvSpPr>
            <a:spLocks noChangeArrowheads="1"/>
          </p:cNvSpPr>
          <p:nvPr/>
        </p:nvSpPr>
        <p:spPr bwMode="auto">
          <a:xfrm>
            <a:off x="6362700" y="4361921"/>
            <a:ext cx="499110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r>
              <a:rPr sz="1100" dirty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点击此处输入文字 </a:t>
            </a:r>
            <a:r>
              <a:rPr sz="110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https</a:t>
            </a:r>
            <a:r>
              <a:rPr sz="1100" smtClean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://</a:t>
            </a:r>
            <a:r>
              <a:rPr lang="en-US" sz="1100" smtClean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xnwe.taobao.com</a:t>
            </a:r>
            <a:r>
              <a:rPr sz="1100" smtClean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/</a:t>
            </a:r>
            <a:endParaRPr sz="1100" dirty="0">
              <a:solidFill>
                <a:schemeClr val="bg2">
                  <a:lumMod val="50000"/>
                </a:schemeClr>
              </a:solidFill>
              <a:latin typeface="+mn-ea"/>
              <a:ea typeface="+mn-ea"/>
              <a:cs typeface="+mn-ea"/>
              <a:sym typeface="+mn-lt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1127779"/>
            <a:ext cx="5060192" cy="290235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700" y="1140478"/>
            <a:ext cx="4991100" cy="2862725"/>
          </a:xfrm>
          <a:prstGeom prst="rect">
            <a:avLst/>
          </a:prstGeom>
        </p:spPr>
      </p:pic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615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输入标题</a:t>
            </a:r>
            <a:endParaRPr kumimoji="1" lang="zh-CN" altLang="en-US" dirty="0"/>
          </a:p>
        </p:txBody>
      </p:sp>
      <p:sp>
        <p:nvSpPr>
          <p:cNvPr id="6" name="Rectangle 39"/>
          <p:cNvSpPr>
            <a:spLocks noChangeArrowheads="1"/>
          </p:cNvSpPr>
          <p:nvPr/>
        </p:nvSpPr>
        <p:spPr bwMode="auto">
          <a:xfrm>
            <a:off x="1833562" y="4138915"/>
            <a:ext cx="3824287" cy="1253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输入标题</a:t>
            </a: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>
              <a:lnSpc>
                <a:spcPct val="120000"/>
              </a:lnSpc>
            </a:pPr>
            <a:r>
              <a:rPr sz="1200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https://</a:t>
            </a:r>
            <a:r>
              <a:rPr lang="en-US"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200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https://</a:t>
            </a:r>
            <a:r>
              <a:rPr lang="en-US"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200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https://</a:t>
            </a:r>
            <a:r>
              <a:rPr lang="en-US"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sz="1200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Rectangle 39"/>
          <p:cNvSpPr>
            <a:spLocks noChangeArrowheads="1"/>
          </p:cNvSpPr>
          <p:nvPr/>
        </p:nvSpPr>
        <p:spPr bwMode="auto">
          <a:xfrm>
            <a:off x="6174037" y="1162051"/>
            <a:ext cx="3824287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输入标题</a:t>
            </a: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sz="1200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https://</a:t>
            </a:r>
            <a:r>
              <a:rPr lang="en-US"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200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https://</a:t>
            </a:r>
            <a:r>
              <a:rPr lang="en-US"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200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https://</a:t>
            </a:r>
            <a:r>
              <a:rPr lang="en-US"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sz="1200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endParaRPr lang="zh-CN" altLang="en-US" sz="1200" dirty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1200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6521" y="1068280"/>
            <a:ext cx="4704379" cy="269827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0900" y="3766552"/>
            <a:ext cx="4704379" cy="2698272"/>
          </a:xfrm>
          <a:prstGeom prst="rect">
            <a:avLst/>
          </a:prstGeom>
        </p:spPr>
      </p:pic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615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输入标题</a:t>
            </a:r>
            <a:endParaRPr kumimoji="1" lang="zh-CN" altLang="en-US" dirty="0"/>
          </a:p>
        </p:txBody>
      </p:sp>
      <p:sp>
        <p:nvSpPr>
          <p:cNvPr id="24" name="Freeform 22"/>
          <p:cNvSpPr/>
          <p:nvPr/>
        </p:nvSpPr>
        <p:spPr bwMode="auto">
          <a:xfrm>
            <a:off x="6145129" y="1483404"/>
            <a:ext cx="1966198" cy="2358412"/>
          </a:xfrm>
          <a:custGeom>
            <a:avLst/>
            <a:gdLst>
              <a:gd name="T0" fmla="*/ 0 w 285"/>
              <a:gd name="T1" fmla="*/ 0 h 342"/>
              <a:gd name="T2" fmla="*/ 0 w 285"/>
              <a:gd name="T3" fmla="*/ 68 h 342"/>
              <a:gd name="T4" fmla="*/ 52 w 285"/>
              <a:gd name="T5" fmla="*/ 143 h 342"/>
              <a:gd name="T6" fmla="*/ 0 w 285"/>
              <a:gd name="T7" fmla="*/ 217 h 342"/>
              <a:gd name="T8" fmla="*/ 0 w 285"/>
              <a:gd name="T9" fmla="*/ 285 h 342"/>
              <a:gd name="T10" fmla="*/ 86 w 285"/>
              <a:gd name="T11" fmla="*/ 285 h 342"/>
              <a:gd name="T12" fmla="*/ 142 w 285"/>
              <a:gd name="T13" fmla="*/ 342 h 342"/>
              <a:gd name="T14" fmla="*/ 199 w 285"/>
              <a:gd name="T15" fmla="*/ 285 h 342"/>
              <a:gd name="T16" fmla="*/ 285 w 285"/>
              <a:gd name="T17" fmla="*/ 285 h 342"/>
              <a:gd name="T18" fmla="*/ 285 w 285"/>
              <a:gd name="T19" fmla="*/ 0 h 342"/>
              <a:gd name="T20" fmla="*/ 0 w 285"/>
              <a:gd name="T21" fmla="*/ 0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85" h="342">
                <a:moveTo>
                  <a:pt x="0" y="0"/>
                </a:moveTo>
                <a:cubicBezTo>
                  <a:pt x="0" y="68"/>
                  <a:pt x="0" y="68"/>
                  <a:pt x="0" y="68"/>
                </a:cubicBezTo>
                <a:cubicBezTo>
                  <a:pt x="30" y="79"/>
                  <a:pt x="52" y="108"/>
                  <a:pt x="52" y="143"/>
                </a:cubicBezTo>
                <a:cubicBezTo>
                  <a:pt x="52" y="177"/>
                  <a:pt x="30" y="206"/>
                  <a:pt x="0" y="217"/>
                </a:cubicBezTo>
                <a:cubicBezTo>
                  <a:pt x="0" y="285"/>
                  <a:pt x="0" y="285"/>
                  <a:pt x="0" y="285"/>
                </a:cubicBezTo>
                <a:cubicBezTo>
                  <a:pt x="86" y="285"/>
                  <a:pt x="86" y="285"/>
                  <a:pt x="86" y="285"/>
                </a:cubicBezTo>
                <a:cubicBezTo>
                  <a:pt x="86" y="316"/>
                  <a:pt x="111" y="342"/>
                  <a:pt x="142" y="342"/>
                </a:cubicBezTo>
                <a:cubicBezTo>
                  <a:pt x="173" y="342"/>
                  <a:pt x="199" y="316"/>
                  <a:pt x="199" y="285"/>
                </a:cubicBezTo>
                <a:cubicBezTo>
                  <a:pt x="285" y="285"/>
                  <a:pt x="285" y="285"/>
                  <a:pt x="285" y="285"/>
                </a:cubicBezTo>
                <a:cubicBezTo>
                  <a:pt x="285" y="0"/>
                  <a:pt x="285" y="0"/>
                  <a:pt x="285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F0DF6D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Freeform 23"/>
          <p:cNvSpPr/>
          <p:nvPr/>
        </p:nvSpPr>
        <p:spPr bwMode="auto">
          <a:xfrm>
            <a:off x="5798194" y="3647000"/>
            <a:ext cx="2357685" cy="1966804"/>
          </a:xfrm>
          <a:custGeom>
            <a:avLst/>
            <a:gdLst>
              <a:gd name="T0" fmla="*/ 274 w 342"/>
              <a:gd name="T1" fmla="*/ 0 h 285"/>
              <a:gd name="T2" fmla="*/ 199 w 342"/>
              <a:gd name="T3" fmla="*/ 52 h 285"/>
              <a:gd name="T4" fmla="*/ 124 w 342"/>
              <a:gd name="T5" fmla="*/ 0 h 285"/>
              <a:gd name="T6" fmla="*/ 57 w 342"/>
              <a:gd name="T7" fmla="*/ 0 h 285"/>
              <a:gd name="T8" fmla="*/ 57 w 342"/>
              <a:gd name="T9" fmla="*/ 86 h 285"/>
              <a:gd name="T10" fmla="*/ 0 w 342"/>
              <a:gd name="T11" fmla="*/ 142 h 285"/>
              <a:gd name="T12" fmla="*/ 57 w 342"/>
              <a:gd name="T13" fmla="*/ 199 h 285"/>
              <a:gd name="T14" fmla="*/ 57 w 342"/>
              <a:gd name="T15" fmla="*/ 285 h 285"/>
              <a:gd name="T16" fmla="*/ 342 w 342"/>
              <a:gd name="T17" fmla="*/ 285 h 285"/>
              <a:gd name="T18" fmla="*/ 342 w 342"/>
              <a:gd name="T19" fmla="*/ 0 h 285"/>
              <a:gd name="T20" fmla="*/ 274 w 342"/>
              <a:gd name="T21" fmla="*/ 0 h 2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42" h="285">
                <a:moveTo>
                  <a:pt x="274" y="0"/>
                </a:moveTo>
                <a:cubicBezTo>
                  <a:pt x="263" y="30"/>
                  <a:pt x="234" y="52"/>
                  <a:pt x="199" y="52"/>
                </a:cubicBezTo>
                <a:cubicBezTo>
                  <a:pt x="165" y="52"/>
                  <a:pt x="136" y="30"/>
                  <a:pt x="124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57" y="86"/>
                  <a:pt x="57" y="86"/>
                  <a:pt x="57" y="86"/>
                </a:cubicBezTo>
                <a:cubicBezTo>
                  <a:pt x="25" y="86"/>
                  <a:pt x="0" y="111"/>
                  <a:pt x="0" y="142"/>
                </a:cubicBezTo>
                <a:cubicBezTo>
                  <a:pt x="0" y="173"/>
                  <a:pt x="25" y="199"/>
                  <a:pt x="57" y="199"/>
                </a:cubicBezTo>
                <a:cubicBezTo>
                  <a:pt x="57" y="285"/>
                  <a:pt x="57" y="285"/>
                  <a:pt x="57" y="285"/>
                </a:cubicBezTo>
                <a:cubicBezTo>
                  <a:pt x="342" y="285"/>
                  <a:pt x="342" y="285"/>
                  <a:pt x="342" y="285"/>
                </a:cubicBezTo>
                <a:cubicBezTo>
                  <a:pt x="342" y="0"/>
                  <a:pt x="342" y="0"/>
                  <a:pt x="342" y="0"/>
                </a:cubicBezTo>
                <a:lnTo>
                  <a:pt x="274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Freeform 24"/>
          <p:cNvSpPr/>
          <p:nvPr/>
        </p:nvSpPr>
        <p:spPr bwMode="auto">
          <a:xfrm>
            <a:off x="4034138" y="3252470"/>
            <a:ext cx="1966196" cy="2361334"/>
          </a:xfrm>
          <a:custGeom>
            <a:avLst/>
            <a:gdLst>
              <a:gd name="T0" fmla="*/ 285 w 285"/>
              <a:gd name="T1" fmla="*/ 124 h 342"/>
              <a:gd name="T2" fmla="*/ 285 w 285"/>
              <a:gd name="T3" fmla="*/ 57 h 342"/>
              <a:gd name="T4" fmla="*/ 199 w 285"/>
              <a:gd name="T5" fmla="*/ 57 h 342"/>
              <a:gd name="T6" fmla="*/ 142 w 285"/>
              <a:gd name="T7" fmla="*/ 0 h 342"/>
              <a:gd name="T8" fmla="*/ 86 w 285"/>
              <a:gd name="T9" fmla="*/ 57 h 342"/>
              <a:gd name="T10" fmla="*/ 0 w 285"/>
              <a:gd name="T11" fmla="*/ 57 h 342"/>
              <a:gd name="T12" fmla="*/ 0 w 285"/>
              <a:gd name="T13" fmla="*/ 342 h 342"/>
              <a:gd name="T14" fmla="*/ 285 w 285"/>
              <a:gd name="T15" fmla="*/ 342 h 342"/>
              <a:gd name="T16" fmla="*/ 285 w 285"/>
              <a:gd name="T17" fmla="*/ 274 h 342"/>
              <a:gd name="T18" fmla="*/ 233 w 285"/>
              <a:gd name="T19" fmla="*/ 199 h 342"/>
              <a:gd name="T20" fmla="*/ 285 w 285"/>
              <a:gd name="T21" fmla="*/ 124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85" h="342">
                <a:moveTo>
                  <a:pt x="285" y="124"/>
                </a:moveTo>
                <a:cubicBezTo>
                  <a:pt x="285" y="57"/>
                  <a:pt x="285" y="57"/>
                  <a:pt x="285" y="57"/>
                </a:cubicBezTo>
                <a:cubicBezTo>
                  <a:pt x="199" y="57"/>
                  <a:pt x="199" y="57"/>
                  <a:pt x="199" y="57"/>
                </a:cubicBezTo>
                <a:cubicBezTo>
                  <a:pt x="199" y="25"/>
                  <a:pt x="174" y="0"/>
                  <a:pt x="142" y="0"/>
                </a:cubicBezTo>
                <a:cubicBezTo>
                  <a:pt x="111" y="0"/>
                  <a:pt x="86" y="25"/>
                  <a:pt x="86" y="57"/>
                </a:cubicBezTo>
                <a:cubicBezTo>
                  <a:pt x="0" y="57"/>
                  <a:pt x="0" y="57"/>
                  <a:pt x="0" y="57"/>
                </a:cubicBezTo>
                <a:cubicBezTo>
                  <a:pt x="0" y="342"/>
                  <a:pt x="0" y="342"/>
                  <a:pt x="0" y="342"/>
                </a:cubicBezTo>
                <a:cubicBezTo>
                  <a:pt x="285" y="342"/>
                  <a:pt x="285" y="342"/>
                  <a:pt x="285" y="342"/>
                </a:cubicBezTo>
                <a:cubicBezTo>
                  <a:pt x="285" y="274"/>
                  <a:pt x="285" y="274"/>
                  <a:pt x="285" y="274"/>
                </a:cubicBezTo>
                <a:cubicBezTo>
                  <a:pt x="255" y="263"/>
                  <a:pt x="233" y="234"/>
                  <a:pt x="233" y="199"/>
                </a:cubicBezTo>
                <a:cubicBezTo>
                  <a:pt x="233" y="165"/>
                  <a:pt x="255" y="136"/>
                  <a:pt x="285" y="124"/>
                </a:cubicBezTo>
                <a:close/>
              </a:path>
            </a:pathLst>
          </a:custGeom>
          <a:solidFill>
            <a:srgbClr val="EDA1B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Freeform 25"/>
          <p:cNvSpPr/>
          <p:nvPr/>
        </p:nvSpPr>
        <p:spPr bwMode="auto">
          <a:xfrm>
            <a:off x="4034138" y="1493987"/>
            <a:ext cx="2351840" cy="1966806"/>
          </a:xfrm>
          <a:custGeom>
            <a:avLst/>
            <a:gdLst>
              <a:gd name="T0" fmla="*/ 217 w 341"/>
              <a:gd name="T1" fmla="*/ 285 h 285"/>
              <a:gd name="T2" fmla="*/ 285 w 341"/>
              <a:gd name="T3" fmla="*/ 285 h 285"/>
              <a:gd name="T4" fmla="*/ 285 w 341"/>
              <a:gd name="T5" fmla="*/ 199 h 285"/>
              <a:gd name="T6" fmla="*/ 341 w 341"/>
              <a:gd name="T7" fmla="*/ 143 h 285"/>
              <a:gd name="T8" fmla="*/ 285 w 341"/>
              <a:gd name="T9" fmla="*/ 86 h 285"/>
              <a:gd name="T10" fmla="*/ 285 w 341"/>
              <a:gd name="T11" fmla="*/ 0 h 285"/>
              <a:gd name="T12" fmla="*/ 0 w 341"/>
              <a:gd name="T13" fmla="*/ 0 h 285"/>
              <a:gd name="T14" fmla="*/ 0 w 341"/>
              <a:gd name="T15" fmla="*/ 285 h 285"/>
              <a:gd name="T16" fmla="*/ 68 w 341"/>
              <a:gd name="T17" fmla="*/ 285 h 285"/>
              <a:gd name="T18" fmla="*/ 142 w 341"/>
              <a:gd name="T19" fmla="*/ 233 h 285"/>
              <a:gd name="T20" fmla="*/ 217 w 341"/>
              <a:gd name="T21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41" h="285">
                <a:moveTo>
                  <a:pt x="217" y="285"/>
                </a:moveTo>
                <a:cubicBezTo>
                  <a:pt x="285" y="285"/>
                  <a:pt x="285" y="285"/>
                  <a:pt x="285" y="285"/>
                </a:cubicBezTo>
                <a:cubicBezTo>
                  <a:pt x="285" y="199"/>
                  <a:pt x="285" y="199"/>
                  <a:pt x="285" y="199"/>
                </a:cubicBezTo>
                <a:cubicBezTo>
                  <a:pt x="316" y="199"/>
                  <a:pt x="341" y="174"/>
                  <a:pt x="341" y="143"/>
                </a:cubicBezTo>
                <a:cubicBezTo>
                  <a:pt x="341" y="111"/>
                  <a:pt x="316" y="86"/>
                  <a:pt x="285" y="86"/>
                </a:cubicBezTo>
                <a:cubicBezTo>
                  <a:pt x="285" y="0"/>
                  <a:pt x="285" y="0"/>
                  <a:pt x="285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85"/>
                  <a:pt x="0" y="285"/>
                  <a:pt x="0" y="285"/>
                </a:cubicBezTo>
                <a:cubicBezTo>
                  <a:pt x="68" y="285"/>
                  <a:pt x="68" y="285"/>
                  <a:pt x="68" y="285"/>
                </a:cubicBezTo>
                <a:cubicBezTo>
                  <a:pt x="79" y="255"/>
                  <a:pt x="108" y="233"/>
                  <a:pt x="142" y="233"/>
                </a:cubicBezTo>
                <a:cubicBezTo>
                  <a:pt x="177" y="233"/>
                  <a:pt x="206" y="255"/>
                  <a:pt x="217" y="285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28" name="组合 1"/>
          <p:cNvGrpSpPr/>
          <p:nvPr/>
        </p:nvGrpSpPr>
        <p:grpSpPr>
          <a:xfrm>
            <a:off x="6859446" y="4307327"/>
            <a:ext cx="667290" cy="917807"/>
            <a:chOff x="5054600" y="1884362"/>
            <a:chExt cx="292100" cy="401638"/>
          </a:xfrm>
          <a:solidFill>
            <a:srgbClr val="F8F8F8"/>
          </a:solidFill>
        </p:grpSpPr>
        <p:sp>
          <p:nvSpPr>
            <p:cNvPr id="29" name="Freeform 26"/>
            <p:cNvSpPr/>
            <p:nvPr/>
          </p:nvSpPr>
          <p:spPr bwMode="auto">
            <a:xfrm>
              <a:off x="5099050" y="1884362"/>
              <a:ext cx="209550" cy="123825"/>
            </a:xfrm>
            <a:custGeom>
              <a:avLst/>
              <a:gdLst>
                <a:gd name="T0" fmla="*/ 13 w 56"/>
                <a:gd name="T1" fmla="*/ 33 h 33"/>
                <a:gd name="T2" fmla="*/ 13 w 56"/>
                <a:gd name="T3" fmla="*/ 22 h 33"/>
                <a:gd name="T4" fmla="*/ 22 w 56"/>
                <a:gd name="T5" fmla="*/ 12 h 33"/>
                <a:gd name="T6" fmla="*/ 33 w 56"/>
                <a:gd name="T7" fmla="*/ 12 h 33"/>
                <a:gd name="T8" fmla="*/ 43 w 56"/>
                <a:gd name="T9" fmla="*/ 22 h 33"/>
                <a:gd name="T10" fmla="*/ 43 w 56"/>
                <a:gd name="T11" fmla="*/ 33 h 33"/>
                <a:gd name="T12" fmla="*/ 56 w 56"/>
                <a:gd name="T13" fmla="*/ 33 h 33"/>
                <a:gd name="T14" fmla="*/ 56 w 56"/>
                <a:gd name="T15" fmla="*/ 22 h 33"/>
                <a:gd name="T16" fmla="*/ 33 w 56"/>
                <a:gd name="T17" fmla="*/ 0 h 33"/>
                <a:gd name="T18" fmla="*/ 22 w 56"/>
                <a:gd name="T19" fmla="*/ 0 h 33"/>
                <a:gd name="T20" fmla="*/ 0 w 56"/>
                <a:gd name="T21" fmla="*/ 22 h 33"/>
                <a:gd name="T22" fmla="*/ 0 w 56"/>
                <a:gd name="T23" fmla="*/ 33 h 33"/>
                <a:gd name="T24" fmla="*/ 13 w 56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" h="33">
                  <a:moveTo>
                    <a:pt x="13" y="33"/>
                  </a:moveTo>
                  <a:cubicBezTo>
                    <a:pt x="13" y="22"/>
                    <a:pt x="13" y="22"/>
                    <a:pt x="13" y="22"/>
                  </a:cubicBezTo>
                  <a:cubicBezTo>
                    <a:pt x="13" y="17"/>
                    <a:pt x="17" y="13"/>
                    <a:pt x="22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9" y="13"/>
                    <a:pt x="43" y="17"/>
                    <a:pt x="43" y="22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10"/>
                    <a:pt x="46" y="0"/>
                    <a:pt x="33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33"/>
                    <a:pt x="0" y="33"/>
                    <a:pt x="0" y="33"/>
                  </a:cubicBezTo>
                  <a:lnTo>
                    <a:pt x="13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0" name="Freeform 27"/>
            <p:cNvSpPr>
              <a:spLocks noEditPoints="1"/>
            </p:cNvSpPr>
            <p:nvPr/>
          </p:nvSpPr>
          <p:spPr bwMode="auto">
            <a:xfrm>
              <a:off x="5054600" y="2030412"/>
              <a:ext cx="292100" cy="255588"/>
            </a:xfrm>
            <a:custGeom>
              <a:avLst/>
              <a:gdLst>
                <a:gd name="T0" fmla="*/ 0 w 78"/>
                <a:gd name="T1" fmla="*/ 0 h 68"/>
                <a:gd name="T2" fmla="*/ 0 w 78"/>
                <a:gd name="T3" fmla="*/ 35 h 68"/>
                <a:gd name="T4" fmla="*/ 34 w 78"/>
                <a:gd name="T5" fmla="*/ 68 h 68"/>
                <a:gd name="T6" fmla="*/ 44 w 78"/>
                <a:gd name="T7" fmla="*/ 68 h 68"/>
                <a:gd name="T8" fmla="*/ 78 w 78"/>
                <a:gd name="T9" fmla="*/ 35 h 68"/>
                <a:gd name="T10" fmla="*/ 78 w 78"/>
                <a:gd name="T11" fmla="*/ 0 h 68"/>
                <a:gd name="T12" fmla="*/ 0 w 78"/>
                <a:gd name="T13" fmla="*/ 0 h 68"/>
                <a:gd name="T14" fmla="*/ 44 w 78"/>
                <a:gd name="T15" fmla="*/ 31 h 68"/>
                <a:gd name="T16" fmla="*/ 44 w 78"/>
                <a:gd name="T17" fmla="*/ 46 h 68"/>
                <a:gd name="T18" fmla="*/ 41 w 78"/>
                <a:gd name="T19" fmla="*/ 50 h 68"/>
                <a:gd name="T20" fmla="*/ 37 w 78"/>
                <a:gd name="T21" fmla="*/ 46 h 68"/>
                <a:gd name="T22" fmla="*/ 37 w 78"/>
                <a:gd name="T23" fmla="*/ 31 h 68"/>
                <a:gd name="T24" fmla="*/ 32 w 78"/>
                <a:gd name="T25" fmla="*/ 23 h 68"/>
                <a:gd name="T26" fmla="*/ 41 w 78"/>
                <a:gd name="T27" fmla="*/ 14 h 68"/>
                <a:gd name="T28" fmla="*/ 50 w 78"/>
                <a:gd name="T29" fmla="*/ 23 h 68"/>
                <a:gd name="T30" fmla="*/ 44 w 78"/>
                <a:gd name="T31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8" h="68">
                  <a:moveTo>
                    <a:pt x="0" y="0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0" y="53"/>
                    <a:pt x="15" y="68"/>
                    <a:pt x="34" y="68"/>
                  </a:cubicBezTo>
                  <a:cubicBezTo>
                    <a:pt x="44" y="68"/>
                    <a:pt x="44" y="68"/>
                    <a:pt x="44" y="68"/>
                  </a:cubicBezTo>
                  <a:cubicBezTo>
                    <a:pt x="63" y="68"/>
                    <a:pt x="78" y="53"/>
                    <a:pt x="78" y="35"/>
                  </a:cubicBezTo>
                  <a:cubicBezTo>
                    <a:pt x="78" y="0"/>
                    <a:pt x="78" y="0"/>
                    <a:pt x="78" y="0"/>
                  </a:cubicBezTo>
                  <a:lnTo>
                    <a:pt x="0" y="0"/>
                  </a:lnTo>
                  <a:close/>
                  <a:moveTo>
                    <a:pt x="44" y="31"/>
                  </a:moveTo>
                  <a:cubicBezTo>
                    <a:pt x="44" y="46"/>
                    <a:pt x="44" y="46"/>
                    <a:pt x="44" y="46"/>
                  </a:cubicBezTo>
                  <a:cubicBezTo>
                    <a:pt x="44" y="48"/>
                    <a:pt x="43" y="50"/>
                    <a:pt x="41" y="50"/>
                  </a:cubicBezTo>
                  <a:cubicBezTo>
                    <a:pt x="39" y="50"/>
                    <a:pt x="37" y="48"/>
                    <a:pt x="37" y="46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4" y="30"/>
                    <a:pt x="32" y="27"/>
                    <a:pt x="32" y="23"/>
                  </a:cubicBezTo>
                  <a:cubicBezTo>
                    <a:pt x="32" y="18"/>
                    <a:pt x="36" y="14"/>
                    <a:pt x="41" y="14"/>
                  </a:cubicBezTo>
                  <a:cubicBezTo>
                    <a:pt x="46" y="14"/>
                    <a:pt x="50" y="18"/>
                    <a:pt x="50" y="23"/>
                  </a:cubicBezTo>
                  <a:cubicBezTo>
                    <a:pt x="50" y="27"/>
                    <a:pt x="47" y="30"/>
                    <a:pt x="44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grpSp>
        <p:nvGrpSpPr>
          <p:cNvPr id="31" name="组合 3"/>
          <p:cNvGrpSpPr/>
          <p:nvPr/>
        </p:nvGrpSpPr>
        <p:grpSpPr>
          <a:xfrm>
            <a:off x="4515915" y="4187895"/>
            <a:ext cx="800503" cy="786137"/>
            <a:chOff x="4986338" y="3159125"/>
            <a:chExt cx="434975" cy="427037"/>
          </a:xfrm>
          <a:solidFill>
            <a:srgbClr val="F8F8F8"/>
          </a:solidFill>
        </p:grpSpPr>
        <p:sp>
          <p:nvSpPr>
            <p:cNvPr id="32" name="Freeform 28"/>
            <p:cNvSpPr/>
            <p:nvPr/>
          </p:nvSpPr>
          <p:spPr bwMode="auto">
            <a:xfrm>
              <a:off x="5129213" y="3302000"/>
              <a:ext cx="146050" cy="142875"/>
            </a:xfrm>
            <a:custGeom>
              <a:avLst/>
              <a:gdLst>
                <a:gd name="T0" fmla="*/ 37 w 39"/>
                <a:gd name="T1" fmla="*/ 2 h 38"/>
                <a:gd name="T2" fmla="*/ 37 w 39"/>
                <a:gd name="T3" fmla="*/ 9 h 38"/>
                <a:gd name="T4" fmla="*/ 9 w 39"/>
                <a:gd name="T5" fmla="*/ 36 h 38"/>
                <a:gd name="T6" fmla="*/ 2 w 39"/>
                <a:gd name="T7" fmla="*/ 36 h 38"/>
                <a:gd name="T8" fmla="*/ 2 w 39"/>
                <a:gd name="T9" fmla="*/ 36 h 38"/>
                <a:gd name="T10" fmla="*/ 2 w 39"/>
                <a:gd name="T11" fmla="*/ 30 h 38"/>
                <a:gd name="T12" fmla="*/ 30 w 39"/>
                <a:gd name="T13" fmla="*/ 2 h 38"/>
                <a:gd name="T14" fmla="*/ 37 w 39"/>
                <a:gd name="T15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38">
                  <a:moveTo>
                    <a:pt x="37" y="2"/>
                  </a:moveTo>
                  <a:cubicBezTo>
                    <a:pt x="39" y="4"/>
                    <a:pt x="39" y="7"/>
                    <a:pt x="37" y="9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7" y="38"/>
                    <a:pt x="4" y="38"/>
                    <a:pt x="2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0" y="35"/>
                    <a:pt x="0" y="32"/>
                    <a:pt x="2" y="30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2" y="0"/>
                    <a:pt x="35" y="0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3" name="Freeform 29"/>
            <p:cNvSpPr>
              <a:spLocks noEditPoints="1"/>
            </p:cNvSpPr>
            <p:nvPr/>
          </p:nvSpPr>
          <p:spPr bwMode="auto">
            <a:xfrm>
              <a:off x="4986338" y="3159125"/>
              <a:ext cx="434975" cy="427037"/>
            </a:xfrm>
            <a:custGeom>
              <a:avLst/>
              <a:gdLst>
                <a:gd name="T0" fmla="*/ 28 w 116"/>
                <a:gd name="T1" fmla="*/ 96 h 114"/>
                <a:gd name="T2" fmla="*/ 20 w 116"/>
                <a:gd name="T3" fmla="*/ 96 h 114"/>
                <a:gd name="T4" fmla="*/ 18 w 116"/>
                <a:gd name="T5" fmla="*/ 94 h 114"/>
                <a:gd name="T6" fmla="*/ 18 w 116"/>
                <a:gd name="T7" fmla="*/ 86 h 114"/>
                <a:gd name="T8" fmla="*/ 32 w 116"/>
                <a:gd name="T9" fmla="*/ 73 h 114"/>
                <a:gd name="T10" fmla="*/ 41 w 116"/>
                <a:gd name="T11" fmla="*/ 57 h 114"/>
                <a:gd name="T12" fmla="*/ 22 w 116"/>
                <a:gd name="T13" fmla="*/ 62 h 114"/>
                <a:gd name="T14" fmla="*/ 8 w 116"/>
                <a:gd name="T15" fmla="*/ 76 h 114"/>
                <a:gd name="T16" fmla="*/ 8 w 116"/>
                <a:gd name="T17" fmla="*/ 104 h 114"/>
                <a:gd name="T18" fmla="*/ 9 w 116"/>
                <a:gd name="T19" fmla="*/ 106 h 114"/>
                <a:gd name="T20" fmla="*/ 38 w 116"/>
                <a:gd name="T21" fmla="*/ 106 h 114"/>
                <a:gd name="T22" fmla="*/ 53 w 116"/>
                <a:gd name="T23" fmla="*/ 92 h 114"/>
                <a:gd name="T24" fmla="*/ 58 w 116"/>
                <a:gd name="T25" fmla="*/ 73 h 114"/>
                <a:gd name="T26" fmla="*/ 42 w 116"/>
                <a:gd name="T27" fmla="*/ 82 h 114"/>
                <a:gd name="T28" fmla="*/ 28 w 116"/>
                <a:gd name="T29" fmla="*/ 96 h 114"/>
                <a:gd name="T30" fmla="*/ 77 w 116"/>
                <a:gd name="T31" fmla="*/ 8 h 114"/>
                <a:gd name="T32" fmla="*/ 63 w 116"/>
                <a:gd name="T33" fmla="*/ 22 h 114"/>
                <a:gd name="T34" fmla="*/ 57 w 116"/>
                <a:gd name="T35" fmla="*/ 40 h 114"/>
                <a:gd name="T36" fmla="*/ 74 w 116"/>
                <a:gd name="T37" fmla="*/ 32 h 114"/>
                <a:gd name="T38" fmla="*/ 88 w 116"/>
                <a:gd name="T39" fmla="*/ 18 h 114"/>
                <a:gd name="T40" fmla="*/ 96 w 116"/>
                <a:gd name="T41" fmla="*/ 18 h 114"/>
                <a:gd name="T42" fmla="*/ 98 w 116"/>
                <a:gd name="T43" fmla="*/ 20 h 114"/>
                <a:gd name="T44" fmla="*/ 98 w 116"/>
                <a:gd name="T45" fmla="*/ 28 h 114"/>
                <a:gd name="T46" fmla="*/ 84 w 116"/>
                <a:gd name="T47" fmla="*/ 42 h 114"/>
                <a:gd name="T48" fmla="*/ 75 w 116"/>
                <a:gd name="T49" fmla="*/ 57 h 114"/>
                <a:gd name="T50" fmla="*/ 94 w 116"/>
                <a:gd name="T51" fmla="*/ 52 h 114"/>
                <a:gd name="T52" fmla="*/ 108 w 116"/>
                <a:gd name="T53" fmla="*/ 38 h 114"/>
                <a:gd name="T54" fmla="*/ 108 w 116"/>
                <a:gd name="T55" fmla="*/ 10 h 114"/>
                <a:gd name="T56" fmla="*/ 106 w 116"/>
                <a:gd name="T57" fmla="*/ 8 h 114"/>
                <a:gd name="T58" fmla="*/ 77 w 116"/>
                <a:gd name="T59" fmla="*/ 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6" h="114">
                  <a:moveTo>
                    <a:pt x="28" y="96"/>
                  </a:moveTo>
                  <a:cubicBezTo>
                    <a:pt x="26" y="98"/>
                    <a:pt x="22" y="98"/>
                    <a:pt x="20" y="96"/>
                  </a:cubicBezTo>
                  <a:cubicBezTo>
                    <a:pt x="18" y="94"/>
                    <a:pt x="18" y="94"/>
                    <a:pt x="18" y="94"/>
                  </a:cubicBezTo>
                  <a:cubicBezTo>
                    <a:pt x="16" y="92"/>
                    <a:pt x="16" y="88"/>
                    <a:pt x="18" y="86"/>
                  </a:cubicBezTo>
                  <a:cubicBezTo>
                    <a:pt x="32" y="73"/>
                    <a:pt x="32" y="73"/>
                    <a:pt x="32" y="73"/>
                  </a:cubicBezTo>
                  <a:cubicBezTo>
                    <a:pt x="33" y="71"/>
                    <a:pt x="38" y="65"/>
                    <a:pt x="41" y="57"/>
                  </a:cubicBezTo>
                  <a:cubicBezTo>
                    <a:pt x="34" y="55"/>
                    <a:pt x="27" y="57"/>
                    <a:pt x="22" y="62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0" y="84"/>
                    <a:pt x="0" y="97"/>
                    <a:pt x="8" y="104"/>
                  </a:cubicBezTo>
                  <a:cubicBezTo>
                    <a:pt x="9" y="106"/>
                    <a:pt x="9" y="106"/>
                    <a:pt x="9" y="106"/>
                  </a:cubicBezTo>
                  <a:cubicBezTo>
                    <a:pt x="17" y="114"/>
                    <a:pt x="30" y="114"/>
                    <a:pt x="38" y="106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8" y="87"/>
                    <a:pt x="60" y="80"/>
                    <a:pt x="58" y="73"/>
                  </a:cubicBezTo>
                  <a:cubicBezTo>
                    <a:pt x="52" y="76"/>
                    <a:pt x="46" y="79"/>
                    <a:pt x="42" y="82"/>
                  </a:cubicBezTo>
                  <a:lnTo>
                    <a:pt x="28" y="96"/>
                  </a:lnTo>
                  <a:close/>
                  <a:moveTo>
                    <a:pt x="77" y="8"/>
                  </a:moveTo>
                  <a:cubicBezTo>
                    <a:pt x="63" y="22"/>
                    <a:pt x="63" y="22"/>
                    <a:pt x="63" y="22"/>
                  </a:cubicBezTo>
                  <a:cubicBezTo>
                    <a:pt x="58" y="27"/>
                    <a:pt x="56" y="34"/>
                    <a:pt x="57" y="40"/>
                  </a:cubicBezTo>
                  <a:cubicBezTo>
                    <a:pt x="62" y="38"/>
                    <a:pt x="67" y="36"/>
                    <a:pt x="74" y="32"/>
                  </a:cubicBezTo>
                  <a:cubicBezTo>
                    <a:pt x="88" y="18"/>
                    <a:pt x="88" y="18"/>
                    <a:pt x="88" y="18"/>
                  </a:cubicBezTo>
                  <a:cubicBezTo>
                    <a:pt x="90" y="16"/>
                    <a:pt x="94" y="16"/>
                    <a:pt x="96" y="18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100" y="22"/>
                    <a:pt x="100" y="26"/>
                    <a:pt x="98" y="28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78" y="49"/>
                    <a:pt x="76" y="54"/>
                    <a:pt x="75" y="57"/>
                  </a:cubicBezTo>
                  <a:cubicBezTo>
                    <a:pt x="82" y="59"/>
                    <a:pt x="89" y="57"/>
                    <a:pt x="94" y="52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16" y="30"/>
                    <a:pt x="116" y="17"/>
                    <a:pt x="108" y="10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98" y="0"/>
                    <a:pt x="85" y="0"/>
                    <a:pt x="7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grpSp>
        <p:nvGrpSpPr>
          <p:cNvPr id="34" name="组合 2"/>
          <p:cNvGrpSpPr/>
          <p:nvPr/>
        </p:nvGrpSpPr>
        <p:grpSpPr>
          <a:xfrm>
            <a:off x="6878156" y="1918783"/>
            <a:ext cx="917492" cy="1248510"/>
            <a:chOff x="3802063" y="3065462"/>
            <a:chExt cx="352424" cy="479425"/>
          </a:xfrm>
          <a:solidFill>
            <a:srgbClr val="F8F8F8"/>
          </a:solidFill>
        </p:grpSpPr>
        <p:sp>
          <p:nvSpPr>
            <p:cNvPr id="35" name="Freeform 30"/>
            <p:cNvSpPr>
              <a:spLocks noEditPoints="1"/>
            </p:cNvSpPr>
            <p:nvPr/>
          </p:nvSpPr>
          <p:spPr bwMode="auto">
            <a:xfrm>
              <a:off x="3862388" y="3117850"/>
              <a:ext cx="157162" cy="195263"/>
            </a:xfrm>
            <a:custGeom>
              <a:avLst/>
              <a:gdLst>
                <a:gd name="T0" fmla="*/ 40 w 42"/>
                <a:gd name="T1" fmla="*/ 10 h 52"/>
                <a:gd name="T2" fmla="*/ 1 w 42"/>
                <a:gd name="T3" fmla="*/ 10 h 52"/>
                <a:gd name="T4" fmla="*/ 0 w 42"/>
                <a:gd name="T5" fmla="*/ 11 h 52"/>
                <a:gd name="T6" fmla="*/ 1 w 42"/>
                <a:gd name="T7" fmla="*/ 13 h 52"/>
                <a:gd name="T8" fmla="*/ 40 w 42"/>
                <a:gd name="T9" fmla="*/ 13 h 52"/>
                <a:gd name="T10" fmla="*/ 42 w 42"/>
                <a:gd name="T11" fmla="*/ 11 h 52"/>
                <a:gd name="T12" fmla="*/ 40 w 42"/>
                <a:gd name="T13" fmla="*/ 10 h 52"/>
                <a:gd name="T14" fmla="*/ 1 w 42"/>
                <a:gd name="T15" fmla="*/ 3 h 52"/>
                <a:gd name="T16" fmla="*/ 40 w 42"/>
                <a:gd name="T17" fmla="*/ 3 h 52"/>
                <a:gd name="T18" fmla="*/ 42 w 42"/>
                <a:gd name="T19" fmla="*/ 1 h 52"/>
                <a:gd name="T20" fmla="*/ 40 w 42"/>
                <a:gd name="T21" fmla="*/ 0 h 52"/>
                <a:gd name="T22" fmla="*/ 1 w 42"/>
                <a:gd name="T23" fmla="*/ 0 h 52"/>
                <a:gd name="T24" fmla="*/ 0 w 42"/>
                <a:gd name="T25" fmla="*/ 1 h 52"/>
                <a:gd name="T26" fmla="*/ 1 w 42"/>
                <a:gd name="T27" fmla="*/ 3 h 52"/>
                <a:gd name="T28" fmla="*/ 0 w 42"/>
                <a:gd name="T29" fmla="*/ 21 h 52"/>
                <a:gd name="T30" fmla="*/ 1 w 42"/>
                <a:gd name="T31" fmla="*/ 23 h 52"/>
                <a:gd name="T32" fmla="*/ 29 w 42"/>
                <a:gd name="T33" fmla="*/ 23 h 52"/>
                <a:gd name="T34" fmla="*/ 39 w 42"/>
                <a:gd name="T35" fmla="*/ 19 h 52"/>
                <a:gd name="T36" fmla="*/ 1 w 42"/>
                <a:gd name="T37" fmla="*/ 19 h 52"/>
                <a:gd name="T38" fmla="*/ 0 w 42"/>
                <a:gd name="T39" fmla="*/ 21 h 52"/>
                <a:gd name="T40" fmla="*/ 0 w 42"/>
                <a:gd name="T41" fmla="*/ 31 h 52"/>
                <a:gd name="T42" fmla="*/ 1 w 42"/>
                <a:gd name="T43" fmla="*/ 33 h 52"/>
                <a:gd name="T44" fmla="*/ 18 w 42"/>
                <a:gd name="T45" fmla="*/ 33 h 52"/>
                <a:gd name="T46" fmla="*/ 21 w 42"/>
                <a:gd name="T47" fmla="*/ 29 h 52"/>
                <a:gd name="T48" fmla="*/ 1 w 42"/>
                <a:gd name="T49" fmla="*/ 29 h 52"/>
                <a:gd name="T50" fmla="*/ 0 w 42"/>
                <a:gd name="T51" fmla="*/ 31 h 52"/>
                <a:gd name="T52" fmla="*/ 0 w 42"/>
                <a:gd name="T53" fmla="*/ 41 h 52"/>
                <a:gd name="T54" fmla="*/ 1 w 42"/>
                <a:gd name="T55" fmla="*/ 43 h 52"/>
                <a:gd name="T56" fmla="*/ 12 w 42"/>
                <a:gd name="T57" fmla="*/ 43 h 52"/>
                <a:gd name="T58" fmla="*/ 14 w 42"/>
                <a:gd name="T59" fmla="*/ 39 h 52"/>
                <a:gd name="T60" fmla="*/ 1 w 42"/>
                <a:gd name="T61" fmla="*/ 39 h 52"/>
                <a:gd name="T62" fmla="*/ 0 w 42"/>
                <a:gd name="T63" fmla="*/ 41 h 52"/>
                <a:gd name="T64" fmla="*/ 0 w 42"/>
                <a:gd name="T65" fmla="*/ 51 h 52"/>
                <a:gd name="T66" fmla="*/ 1 w 42"/>
                <a:gd name="T67" fmla="*/ 52 h 52"/>
                <a:gd name="T68" fmla="*/ 11 w 42"/>
                <a:gd name="T69" fmla="*/ 52 h 52"/>
                <a:gd name="T70" fmla="*/ 11 w 42"/>
                <a:gd name="T71" fmla="*/ 49 h 52"/>
                <a:gd name="T72" fmla="*/ 1 w 42"/>
                <a:gd name="T73" fmla="*/ 49 h 52"/>
                <a:gd name="T74" fmla="*/ 0 w 42"/>
                <a:gd name="T75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2" h="52">
                  <a:moveTo>
                    <a:pt x="40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0" y="10"/>
                    <a:pt x="0" y="10"/>
                    <a:pt x="0" y="11"/>
                  </a:cubicBezTo>
                  <a:cubicBezTo>
                    <a:pt x="0" y="12"/>
                    <a:pt x="0" y="13"/>
                    <a:pt x="1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1" y="13"/>
                    <a:pt x="42" y="12"/>
                    <a:pt x="42" y="11"/>
                  </a:cubicBezTo>
                  <a:cubicBezTo>
                    <a:pt x="42" y="10"/>
                    <a:pt x="41" y="10"/>
                    <a:pt x="40" y="10"/>
                  </a:cubicBezTo>
                  <a:close/>
                  <a:moveTo>
                    <a:pt x="1" y="3"/>
                  </a:moveTo>
                  <a:cubicBezTo>
                    <a:pt x="40" y="3"/>
                    <a:pt x="40" y="3"/>
                    <a:pt x="40" y="3"/>
                  </a:cubicBezTo>
                  <a:cubicBezTo>
                    <a:pt x="41" y="3"/>
                    <a:pt x="42" y="2"/>
                    <a:pt x="42" y="1"/>
                  </a:cubicBezTo>
                  <a:cubicBezTo>
                    <a:pt x="42" y="0"/>
                    <a:pt x="41" y="0"/>
                    <a:pt x="4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lose/>
                  <a:moveTo>
                    <a:pt x="0" y="21"/>
                  </a:moveTo>
                  <a:cubicBezTo>
                    <a:pt x="0" y="22"/>
                    <a:pt x="0" y="23"/>
                    <a:pt x="1" y="23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32" y="21"/>
                    <a:pt x="36" y="20"/>
                    <a:pt x="39" y="19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0" y="19"/>
                    <a:pt x="0" y="20"/>
                    <a:pt x="0" y="21"/>
                  </a:cubicBezTo>
                  <a:close/>
                  <a:moveTo>
                    <a:pt x="0" y="31"/>
                  </a:moveTo>
                  <a:cubicBezTo>
                    <a:pt x="0" y="32"/>
                    <a:pt x="0" y="33"/>
                    <a:pt x="1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2"/>
                    <a:pt x="20" y="30"/>
                    <a:pt x="21" y="29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0" y="29"/>
                    <a:pt x="0" y="30"/>
                    <a:pt x="0" y="31"/>
                  </a:cubicBezTo>
                  <a:close/>
                  <a:moveTo>
                    <a:pt x="0" y="41"/>
                  </a:moveTo>
                  <a:cubicBezTo>
                    <a:pt x="0" y="42"/>
                    <a:pt x="0" y="43"/>
                    <a:pt x="1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1"/>
                    <a:pt x="13" y="40"/>
                    <a:pt x="14" y="39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0" y="39"/>
                    <a:pt x="0" y="40"/>
                    <a:pt x="0" y="41"/>
                  </a:cubicBezTo>
                  <a:close/>
                  <a:moveTo>
                    <a:pt x="0" y="51"/>
                  </a:moveTo>
                  <a:cubicBezTo>
                    <a:pt x="0" y="52"/>
                    <a:pt x="0" y="52"/>
                    <a:pt x="1" y="52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1" y="51"/>
                    <a:pt x="11" y="50"/>
                    <a:pt x="11" y="49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0" y="49"/>
                    <a:pt x="0" y="50"/>
                    <a:pt x="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6" name="Freeform 31"/>
            <p:cNvSpPr>
              <a:spLocks noEditPoints="1"/>
            </p:cNvSpPr>
            <p:nvPr/>
          </p:nvSpPr>
          <p:spPr bwMode="auto">
            <a:xfrm>
              <a:off x="3917950" y="3205162"/>
              <a:ext cx="236537" cy="231775"/>
            </a:xfrm>
            <a:custGeom>
              <a:avLst/>
              <a:gdLst>
                <a:gd name="T0" fmla="*/ 52 w 63"/>
                <a:gd name="T1" fmla="*/ 11 h 62"/>
                <a:gd name="T2" fmla="*/ 11 w 63"/>
                <a:gd name="T3" fmla="*/ 11 h 62"/>
                <a:gd name="T4" fmla="*/ 11 w 63"/>
                <a:gd name="T5" fmla="*/ 51 h 62"/>
                <a:gd name="T6" fmla="*/ 52 w 63"/>
                <a:gd name="T7" fmla="*/ 51 h 62"/>
                <a:gd name="T8" fmla="*/ 52 w 63"/>
                <a:gd name="T9" fmla="*/ 11 h 62"/>
                <a:gd name="T10" fmla="*/ 17 w 63"/>
                <a:gd name="T11" fmla="*/ 45 h 62"/>
                <a:gd name="T12" fmla="*/ 17 w 63"/>
                <a:gd name="T13" fmla="*/ 17 h 62"/>
                <a:gd name="T14" fmla="*/ 46 w 63"/>
                <a:gd name="T15" fmla="*/ 17 h 62"/>
                <a:gd name="T16" fmla="*/ 46 w 63"/>
                <a:gd name="T17" fmla="*/ 45 h 62"/>
                <a:gd name="T18" fmla="*/ 17 w 63"/>
                <a:gd name="T19" fmla="*/ 45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62">
                  <a:moveTo>
                    <a:pt x="52" y="11"/>
                  </a:moveTo>
                  <a:cubicBezTo>
                    <a:pt x="40" y="0"/>
                    <a:pt x="22" y="0"/>
                    <a:pt x="11" y="11"/>
                  </a:cubicBezTo>
                  <a:cubicBezTo>
                    <a:pt x="0" y="22"/>
                    <a:pt x="0" y="40"/>
                    <a:pt x="11" y="51"/>
                  </a:cubicBezTo>
                  <a:cubicBezTo>
                    <a:pt x="22" y="62"/>
                    <a:pt x="40" y="62"/>
                    <a:pt x="52" y="51"/>
                  </a:cubicBezTo>
                  <a:cubicBezTo>
                    <a:pt x="63" y="40"/>
                    <a:pt x="63" y="22"/>
                    <a:pt x="52" y="11"/>
                  </a:cubicBezTo>
                  <a:close/>
                  <a:moveTo>
                    <a:pt x="17" y="45"/>
                  </a:moveTo>
                  <a:cubicBezTo>
                    <a:pt x="9" y="37"/>
                    <a:pt x="9" y="25"/>
                    <a:pt x="17" y="17"/>
                  </a:cubicBezTo>
                  <a:cubicBezTo>
                    <a:pt x="25" y="9"/>
                    <a:pt x="38" y="9"/>
                    <a:pt x="46" y="17"/>
                  </a:cubicBezTo>
                  <a:cubicBezTo>
                    <a:pt x="53" y="25"/>
                    <a:pt x="53" y="37"/>
                    <a:pt x="46" y="45"/>
                  </a:cubicBezTo>
                  <a:cubicBezTo>
                    <a:pt x="38" y="53"/>
                    <a:pt x="25" y="53"/>
                    <a:pt x="17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7" name="Freeform 32"/>
            <p:cNvSpPr>
              <a:spLocks noEditPoints="1"/>
            </p:cNvSpPr>
            <p:nvPr/>
          </p:nvSpPr>
          <p:spPr bwMode="auto">
            <a:xfrm>
              <a:off x="3802063" y="3398837"/>
              <a:ext cx="149225" cy="146050"/>
            </a:xfrm>
            <a:custGeom>
              <a:avLst/>
              <a:gdLst>
                <a:gd name="T0" fmla="*/ 38 w 40"/>
                <a:gd name="T1" fmla="*/ 2 h 39"/>
                <a:gd name="T2" fmla="*/ 30 w 40"/>
                <a:gd name="T3" fmla="*/ 2 h 39"/>
                <a:gd name="T4" fmla="*/ 30 w 40"/>
                <a:gd name="T5" fmla="*/ 2 h 39"/>
                <a:gd name="T6" fmla="*/ 38 w 40"/>
                <a:gd name="T7" fmla="*/ 11 h 39"/>
                <a:gd name="T8" fmla="*/ 38 w 40"/>
                <a:gd name="T9" fmla="*/ 10 h 39"/>
                <a:gd name="T10" fmla="*/ 38 w 40"/>
                <a:gd name="T11" fmla="*/ 2 h 39"/>
                <a:gd name="T12" fmla="*/ 2 w 40"/>
                <a:gd name="T13" fmla="*/ 29 h 39"/>
                <a:gd name="T14" fmla="*/ 2 w 40"/>
                <a:gd name="T15" fmla="*/ 37 h 39"/>
                <a:gd name="T16" fmla="*/ 11 w 40"/>
                <a:gd name="T17" fmla="*/ 37 h 39"/>
                <a:gd name="T18" fmla="*/ 35 w 40"/>
                <a:gd name="T19" fmla="*/ 13 h 39"/>
                <a:gd name="T20" fmla="*/ 27 w 40"/>
                <a:gd name="T21" fmla="*/ 5 h 39"/>
                <a:gd name="T22" fmla="*/ 2 w 40"/>
                <a:gd name="T23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39">
                  <a:moveTo>
                    <a:pt x="38" y="2"/>
                  </a:moveTo>
                  <a:cubicBezTo>
                    <a:pt x="36" y="0"/>
                    <a:pt x="32" y="0"/>
                    <a:pt x="30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40" y="8"/>
                    <a:pt x="40" y="4"/>
                    <a:pt x="38" y="2"/>
                  </a:cubicBezTo>
                  <a:close/>
                  <a:moveTo>
                    <a:pt x="2" y="29"/>
                  </a:moveTo>
                  <a:cubicBezTo>
                    <a:pt x="0" y="31"/>
                    <a:pt x="0" y="35"/>
                    <a:pt x="2" y="37"/>
                  </a:cubicBezTo>
                  <a:cubicBezTo>
                    <a:pt x="5" y="39"/>
                    <a:pt x="8" y="39"/>
                    <a:pt x="11" y="37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27" y="5"/>
                    <a:pt x="27" y="5"/>
                    <a:pt x="27" y="5"/>
                  </a:cubicBezTo>
                  <a:lnTo>
                    <a:pt x="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8" name="Freeform 33"/>
            <p:cNvSpPr/>
            <p:nvPr/>
          </p:nvSpPr>
          <p:spPr bwMode="auto">
            <a:xfrm>
              <a:off x="3810000" y="3065462"/>
              <a:ext cx="261937" cy="296863"/>
            </a:xfrm>
            <a:custGeom>
              <a:avLst/>
              <a:gdLst>
                <a:gd name="T0" fmla="*/ 33 w 70"/>
                <a:gd name="T1" fmla="*/ 73 h 79"/>
                <a:gd name="T2" fmla="*/ 11 w 70"/>
                <a:gd name="T3" fmla="*/ 73 h 79"/>
                <a:gd name="T4" fmla="*/ 7 w 70"/>
                <a:gd name="T5" fmla="*/ 69 h 79"/>
                <a:gd name="T6" fmla="*/ 7 w 70"/>
                <a:gd name="T7" fmla="*/ 10 h 79"/>
                <a:gd name="T8" fmla="*/ 11 w 70"/>
                <a:gd name="T9" fmla="*/ 6 h 79"/>
                <a:gd name="T10" fmla="*/ 59 w 70"/>
                <a:gd name="T11" fmla="*/ 6 h 79"/>
                <a:gd name="T12" fmla="*/ 63 w 70"/>
                <a:gd name="T13" fmla="*/ 10 h 79"/>
                <a:gd name="T14" fmla="*/ 63 w 70"/>
                <a:gd name="T15" fmla="*/ 41 h 79"/>
                <a:gd name="T16" fmla="*/ 70 w 70"/>
                <a:gd name="T17" fmla="*/ 42 h 79"/>
                <a:gd name="T18" fmla="*/ 70 w 70"/>
                <a:gd name="T19" fmla="*/ 10 h 79"/>
                <a:gd name="T20" fmla="*/ 59 w 70"/>
                <a:gd name="T21" fmla="*/ 0 h 79"/>
                <a:gd name="T22" fmla="*/ 11 w 70"/>
                <a:gd name="T23" fmla="*/ 0 h 79"/>
                <a:gd name="T24" fmla="*/ 0 w 70"/>
                <a:gd name="T25" fmla="*/ 10 h 79"/>
                <a:gd name="T26" fmla="*/ 0 w 70"/>
                <a:gd name="T27" fmla="*/ 69 h 79"/>
                <a:gd name="T28" fmla="*/ 11 w 70"/>
                <a:gd name="T29" fmla="*/ 79 h 79"/>
                <a:gd name="T30" fmla="*/ 36 w 70"/>
                <a:gd name="T31" fmla="*/ 79 h 79"/>
                <a:gd name="T32" fmla="*/ 33 w 70"/>
                <a:gd name="T33" fmla="*/ 7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0" h="79">
                  <a:moveTo>
                    <a:pt x="33" y="73"/>
                  </a:moveTo>
                  <a:cubicBezTo>
                    <a:pt x="11" y="73"/>
                    <a:pt x="11" y="73"/>
                    <a:pt x="11" y="73"/>
                  </a:cubicBezTo>
                  <a:cubicBezTo>
                    <a:pt x="9" y="73"/>
                    <a:pt x="7" y="71"/>
                    <a:pt x="7" y="6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8"/>
                    <a:pt x="9" y="6"/>
                    <a:pt x="11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61" y="6"/>
                    <a:pt x="63" y="8"/>
                    <a:pt x="63" y="10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5" y="41"/>
                    <a:pt x="68" y="41"/>
                    <a:pt x="70" y="42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4"/>
                    <a:pt x="65" y="0"/>
                    <a:pt x="59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75"/>
                    <a:pt x="5" y="79"/>
                    <a:pt x="11" y="79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5" y="77"/>
                    <a:pt x="34" y="75"/>
                    <a:pt x="33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sp>
        <p:nvSpPr>
          <p:cNvPr id="39" name="Freeform 34"/>
          <p:cNvSpPr>
            <a:spLocks noEditPoints="1"/>
          </p:cNvSpPr>
          <p:nvPr/>
        </p:nvSpPr>
        <p:spPr bwMode="auto">
          <a:xfrm>
            <a:off x="4583803" y="1924533"/>
            <a:ext cx="998386" cy="937706"/>
          </a:xfrm>
          <a:custGeom>
            <a:avLst/>
            <a:gdLst>
              <a:gd name="T0" fmla="*/ 18 w 111"/>
              <a:gd name="T1" fmla="*/ 67 h 104"/>
              <a:gd name="T2" fmla="*/ 16 w 111"/>
              <a:gd name="T3" fmla="*/ 60 h 104"/>
              <a:gd name="T4" fmla="*/ 14 w 111"/>
              <a:gd name="T5" fmla="*/ 16 h 104"/>
              <a:gd name="T6" fmla="*/ 34 w 111"/>
              <a:gd name="T7" fmla="*/ 17 h 104"/>
              <a:gd name="T8" fmla="*/ 34 w 111"/>
              <a:gd name="T9" fmla="*/ 0 h 104"/>
              <a:gd name="T10" fmla="*/ 77 w 111"/>
              <a:gd name="T11" fmla="*/ 18 h 104"/>
              <a:gd name="T12" fmla="*/ 80 w 111"/>
              <a:gd name="T13" fmla="*/ 20 h 104"/>
              <a:gd name="T14" fmla="*/ 111 w 111"/>
              <a:gd name="T15" fmla="*/ 54 h 104"/>
              <a:gd name="T16" fmla="*/ 93 w 111"/>
              <a:gd name="T17" fmla="*/ 64 h 104"/>
              <a:gd name="T18" fmla="*/ 104 w 111"/>
              <a:gd name="T19" fmla="*/ 78 h 104"/>
              <a:gd name="T20" fmla="*/ 60 w 111"/>
              <a:gd name="T21" fmla="*/ 90 h 104"/>
              <a:gd name="T22" fmla="*/ 55 w 111"/>
              <a:gd name="T23" fmla="*/ 90 h 104"/>
              <a:gd name="T24" fmla="*/ 54 w 111"/>
              <a:gd name="T25" fmla="*/ 90 h 104"/>
              <a:gd name="T26" fmla="*/ 9 w 111"/>
              <a:gd name="T27" fmla="*/ 79 h 104"/>
              <a:gd name="T28" fmla="*/ 25 w 111"/>
              <a:gd name="T29" fmla="*/ 53 h 104"/>
              <a:gd name="T30" fmla="*/ 29 w 111"/>
              <a:gd name="T31" fmla="*/ 65 h 104"/>
              <a:gd name="T32" fmla="*/ 30 w 111"/>
              <a:gd name="T33" fmla="*/ 68 h 104"/>
              <a:gd name="T34" fmla="*/ 42 w 111"/>
              <a:gd name="T35" fmla="*/ 90 h 104"/>
              <a:gd name="T36" fmla="*/ 52 w 111"/>
              <a:gd name="T37" fmla="*/ 80 h 104"/>
              <a:gd name="T38" fmla="*/ 55 w 111"/>
              <a:gd name="T39" fmla="*/ 80 h 104"/>
              <a:gd name="T40" fmla="*/ 61 w 111"/>
              <a:gd name="T41" fmla="*/ 80 h 104"/>
              <a:gd name="T42" fmla="*/ 72 w 111"/>
              <a:gd name="T43" fmla="*/ 89 h 104"/>
              <a:gd name="T44" fmla="*/ 82 w 111"/>
              <a:gd name="T45" fmla="*/ 65 h 104"/>
              <a:gd name="T46" fmla="*/ 85 w 111"/>
              <a:gd name="T47" fmla="*/ 55 h 104"/>
              <a:gd name="T48" fmla="*/ 86 w 111"/>
              <a:gd name="T49" fmla="*/ 52 h 104"/>
              <a:gd name="T50" fmla="*/ 92 w 111"/>
              <a:gd name="T51" fmla="*/ 26 h 104"/>
              <a:gd name="T52" fmla="*/ 76 w 111"/>
              <a:gd name="T53" fmla="*/ 29 h 104"/>
              <a:gd name="T54" fmla="*/ 69 w 111"/>
              <a:gd name="T55" fmla="*/ 25 h 104"/>
              <a:gd name="T56" fmla="*/ 67 w 111"/>
              <a:gd name="T57" fmla="*/ 10 h 104"/>
              <a:gd name="T58" fmla="*/ 44 w 111"/>
              <a:gd name="T59" fmla="*/ 23 h 104"/>
              <a:gd name="T60" fmla="*/ 34 w 111"/>
              <a:gd name="T61" fmla="*/ 30 h 104"/>
              <a:gd name="T62" fmla="*/ 32 w 111"/>
              <a:gd name="T63" fmla="*/ 32 h 104"/>
              <a:gd name="T64" fmla="*/ 13 w 111"/>
              <a:gd name="T65" fmla="*/ 49 h 104"/>
              <a:gd name="T66" fmla="*/ 56 w 111"/>
              <a:gd name="T67" fmla="*/ 33 h 104"/>
              <a:gd name="T68" fmla="*/ 74 w 111"/>
              <a:gd name="T69" fmla="*/ 51 h 104"/>
              <a:gd name="T70" fmla="*/ 56 w 111"/>
              <a:gd name="T71" fmla="*/ 68 h 104"/>
              <a:gd name="T72" fmla="*/ 56 w 111"/>
              <a:gd name="T73" fmla="*/ 63 h 104"/>
              <a:gd name="T74" fmla="*/ 64 w 111"/>
              <a:gd name="T75" fmla="*/ 51 h 104"/>
              <a:gd name="T76" fmla="*/ 56 w 111"/>
              <a:gd name="T77" fmla="*/ 43 h 104"/>
              <a:gd name="T78" fmla="*/ 49 w 111"/>
              <a:gd name="T79" fmla="*/ 51 h 104"/>
              <a:gd name="T80" fmla="*/ 56 w 111"/>
              <a:gd name="T81" fmla="*/ 58 h 104"/>
              <a:gd name="T82" fmla="*/ 56 w 111"/>
              <a:gd name="T83" fmla="*/ 63 h 104"/>
              <a:gd name="T84" fmla="*/ 39 w 111"/>
              <a:gd name="T85" fmla="*/ 51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11" h="104">
                <a:moveTo>
                  <a:pt x="9" y="79"/>
                </a:moveTo>
                <a:cubicBezTo>
                  <a:pt x="18" y="67"/>
                  <a:pt x="18" y="67"/>
                  <a:pt x="18" y="67"/>
                </a:cubicBezTo>
                <a:cubicBezTo>
                  <a:pt x="18" y="65"/>
                  <a:pt x="17" y="62"/>
                  <a:pt x="16" y="60"/>
                </a:cubicBezTo>
                <a:cubicBezTo>
                  <a:pt x="16" y="60"/>
                  <a:pt x="16" y="60"/>
                  <a:pt x="16" y="60"/>
                </a:cubicBezTo>
                <a:cubicBezTo>
                  <a:pt x="0" y="55"/>
                  <a:pt x="0" y="55"/>
                  <a:pt x="0" y="55"/>
                </a:cubicBezTo>
                <a:cubicBezTo>
                  <a:pt x="14" y="16"/>
                  <a:pt x="14" y="16"/>
                  <a:pt x="14" y="16"/>
                </a:cubicBezTo>
                <a:cubicBezTo>
                  <a:pt x="29" y="21"/>
                  <a:pt x="29" y="21"/>
                  <a:pt x="29" y="21"/>
                </a:cubicBezTo>
                <a:cubicBezTo>
                  <a:pt x="31" y="19"/>
                  <a:pt x="32" y="18"/>
                  <a:pt x="34" y="17"/>
                </a:cubicBezTo>
                <a:cubicBezTo>
                  <a:pt x="34" y="17"/>
                  <a:pt x="34" y="17"/>
                  <a:pt x="34" y="17"/>
                </a:cubicBezTo>
                <a:cubicBezTo>
                  <a:pt x="34" y="0"/>
                  <a:pt x="34" y="0"/>
                  <a:pt x="34" y="0"/>
                </a:cubicBezTo>
                <a:cubicBezTo>
                  <a:pt x="77" y="0"/>
                  <a:pt x="77" y="0"/>
                  <a:pt x="77" y="0"/>
                </a:cubicBezTo>
                <a:cubicBezTo>
                  <a:pt x="77" y="18"/>
                  <a:pt x="77" y="18"/>
                  <a:pt x="77" y="18"/>
                </a:cubicBezTo>
                <a:cubicBezTo>
                  <a:pt x="78" y="18"/>
                  <a:pt x="79" y="19"/>
                  <a:pt x="80" y="20"/>
                </a:cubicBezTo>
                <a:cubicBezTo>
                  <a:pt x="80" y="20"/>
                  <a:pt x="80" y="20"/>
                  <a:pt x="80" y="20"/>
                </a:cubicBezTo>
                <a:cubicBezTo>
                  <a:pt x="98" y="14"/>
                  <a:pt x="98" y="14"/>
                  <a:pt x="98" y="14"/>
                </a:cubicBezTo>
                <a:cubicBezTo>
                  <a:pt x="111" y="54"/>
                  <a:pt x="111" y="54"/>
                  <a:pt x="111" y="54"/>
                </a:cubicBezTo>
                <a:cubicBezTo>
                  <a:pt x="94" y="59"/>
                  <a:pt x="94" y="59"/>
                  <a:pt x="94" y="59"/>
                </a:cubicBezTo>
                <a:cubicBezTo>
                  <a:pt x="94" y="61"/>
                  <a:pt x="94" y="62"/>
                  <a:pt x="93" y="64"/>
                </a:cubicBezTo>
                <a:cubicBezTo>
                  <a:pt x="93" y="64"/>
                  <a:pt x="93" y="64"/>
                  <a:pt x="93" y="64"/>
                </a:cubicBezTo>
                <a:cubicBezTo>
                  <a:pt x="104" y="78"/>
                  <a:pt x="104" y="78"/>
                  <a:pt x="104" y="78"/>
                </a:cubicBezTo>
                <a:cubicBezTo>
                  <a:pt x="70" y="103"/>
                  <a:pt x="70" y="103"/>
                  <a:pt x="70" y="103"/>
                </a:cubicBezTo>
                <a:cubicBezTo>
                  <a:pt x="60" y="90"/>
                  <a:pt x="60" y="90"/>
                  <a:pt x="60" y="90"/>
                </a:cubicBezTo>
                <a:cubicBezTo>
                  <a:pt x="58" y="90"/>
                  <a:pt x="57" y="90"/>
                  <a:pt x="55" y="90"/>
                </a:cubicBezTo>
                <a:cubicBezTo>
                  <a:pt x="55" y="90"/>
                  <a:pt x="55" y="90"/>
                  <a:pt x="55" y="90"/>
                </a:cubicBezTo>
                <a:cubicBezTo>
                  <a:pt x="55" y="90"/>
                  <a:pt x="54" y="90"/>
                  <a:pt x="54" y="90"/>
                </a:cubicBezTo>
                <a:cubicBezTo>
                  <a:pt x="54" y="90"/>
                  <a:pt x="54" y="90"/>
                  <a:pt x="54" y="90"/>
                </a:cubicBezTo>
                <a:cubicBezTo>
                  <a:pt x="44" y="104"/>
                  <a:pt x="44" y="104"/>
                  <a:pt x="44" y="104"/>
                </a:cubicBezTo>
                <a:cubicBezTo>
                  <a:pt x="9" y="79"/>
                  <a:pt x="9" y="79"/>
                  <a:pt x="9" y="79"/>
                </a:cubicBezTo>
                <a:close/>
                <a:moveTo>
                  <a:pt x="13" y="49"/>
                </a:moveTo>
                <a:cubicBezTo>
                  <a:pt x="25" y="53"/>
                  <a:pt x="25" y="53"/>
                  <a:pt x="25" y="53"/>
                </a:cubicBezTo>
                <a:cubicBezTo>
                  <a:pt x="25" y="56"/>
                  <a:pt x="25" y="56"/>
                  <a:pt x="25" y="56"/>
                </a:cubicBezTo>
                <a:cubicBezTo>
                  <a:pt x="26" y="59"/>
                  <a:pt x="27" y="62"/>
                  <a:pt x="29" y="65"/>
                </a:cubicBezTo>
                <a:cubicBezTo>
                  <a:pt x="29" y="65"/>
                  <a:pt x="29" y="65"/>
                  <a:pt x="29" y="65"/>
                </a:cubicBezTo>
                <a:cubicBezTo>
                  <a:pt x="30" y="68"/>
                  <a:pt x="30" y="68"/>
                  <a:pt x="30" y="68"/>
                </a:cubicBezTo>
                <a:cubicBezTo>
                  <a:pt x="23" y="77"/>
                  <a:pt x="23" y="77"/>
                  <a:pt x="23" y="77"/>
                </a:cubicBezTo>
                <a:cubicBezTo>
                  <a:pt x="42" y="90"/>
                  <a:pt x="42" y="90"/>
                  <a:pt x="42" y="90"/>
                </a:cubicBezTo>
                <a:cubicBezTo>
                  <a:pt x="49" y="80"/>
                  <a:pt x="49" y="80"/>
                  <a:pt x="49" y="80"/>
                </a:cubicBezTo>
                <a:cubicBezTo>
                  <a:pt x="52" y="80"/>
                  <a:pt x="52" y="80"/>
                  <a:pt x="52" y="80"/>
                </a:cubicBezTo>
                <a:cubicBezTo>
                  <a:pt x="53" y="80"/>
                  <a:pt x="54" y="80"/>
                  <a:pt x="55" y="80"/>
                </a:cubicBezTo>
                <a:cubicBezTo>
                  <a:pt x="55" y="80"/>
                  <a:pt x="55" y="80"/>
                  <a:pt x="55" y="80"/>
                </a:cubicBezTo>
                <a:cubicBezTo>
                  <a:pt x="57" y="80"/>
                  <a:pt x="59" y="80"/>
                  <a:pt x="61" y="80"/>
                </a:cubicBezTo>
                <a:cubicBezTo>
                  <a:pt x="61" y="80"/>
                  <a:pt x="61" y="80"/>
                  <a:pt x="61" y="80"/>
                </a:cubicBezTo>
                <a:cubicBezTo>
                  <a:pt x="64" y="79"/>
                  <a:pt x="64" y="79"/>
                  <a:pt x="64" y="79"/>
                </a:cubicBezTo>
                <a:cubicBezTo>
                  <a:pt x="72" y="89"/>
                  <a:pt x="72" y="89"/>
                  <a:pt x="72" y="89"/>
                </a:cubicBezTo>
                <a:cubicBezTo>
                  <a:pt x="90" y="76"/>
                  <a:pt x="90" y="76"/>
                  <a:pt x="90" y="76"/>
                </a:cubicBezTo>
                <a:cubicBezTo>
                  <a:pt x="82" y="65"/>
                  <a:pt x="82" y="65"/>
                  <a:pt x="82" y="65"/>
                </a:cubicBezTo>
                <a:cubicBezTo>
                  <a:pt x="83" y="62"/>
                  <a:pt x="83" y="62"/>
                  <a:pt x="83" y="62"/>
                </a:cubicBezTo>
                <a:cubicBezTo>
                  <a:pt x="84" y="60"/>
                  <a:pt x="85" y="58"/>
                  <a:pt x="85" y="55"/>
                </a:cubicBezTo>
                <a:cubicBezTo>
                  <a:pt x="85" y="55"/>
                  <a:pt x="85" y="55"/>
                  <a:pt x="85" y="55"/>
                </a:cubicBezTo>
                <a:cubicBezTo>
                  <a:pt x="86" y="52"/>
                  <a:pt x="86" y="52"/>
                  <a:pt x="86" y="52"/>
                </a:cubicBezTo>
                <a:cubicBezTo>
                  <a:pt x="99" y="48"/>
                  <a:pt x="99" y="48"/>
                  <a:pt x="99" y="48"/>
                </a:cubicBezTo>
                <a:cubicBezTo>
                  <a:pt x="92" y="26"/>
                  <a:pt x="92" y="26"/>
                  <a:pt x="92" y="26"/>
                </a:cubicBezTo>
                <a:cubicBezTo>
                  <a:pt x="78" y="31"/>
                  <a:pt x="78" y="31"/>
                  <a:pt x="78" y="31"/>
                </a:cubicBezTo>
                <a:cubicBezTo>
                  <a:pt x="76" y="29"/>
                  <a:pt x="76" y="29"/>
                  <a:pt x="76" y="29"/>
                </a:cubicBezTo>
                <a:cubicBezTo>
                  <a:pt x="74" y="27"/>
                  <a:pt x="72" y="26"/>
                  <a:pt x="6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7" y="23"/>
                  <a:pt x="67" y="23"/>
                  <a:pt x="67" y="23"/>
                </a:cubicBezTo>
                <a:cubicBezTo>
                  <a:pt x="67" y="10"/>
                  <a:pt x="67" y="10"/>
                  <a:pt x="67" y="10"/>
                </a:cubicBezTo>
                <a:cubicBezTo>
                  <a:pt x="44" y="10"/>
                  <a:pt x="44" y="10"/>
                  <a:pt x="44" y="10"/>
                </a:cubicBezTo>
                <a:cubicBezTo>
                  <a:pt x="44" y="23"/>
                  <a:pt x="44" y="23"/>
                  <a:pt x="44" y="23"/>
                </a:cubicBezTo>
                <a:cubicBezTo>
                  <a:pt x="41" y="25"/>
                  <a:pt x="41" y="25"/>
                  <a:pt x="41" y="25"/>
                </a:cubicBezTo>
                <a:cubicBezTo>
                  <a:pt x="39" y="26"/>
                  <a:pt x="36" y="28"/>
                  <a:pt x="34" y="30"/>
                </a:cubicBezTo>
                <a:cubicBezTo>
                  <a:pt x="34" y="30"/>
                  <a:pt x="34" y="30"/>
                  <a:pt x="34" y="30"/>
                </a:cubicBezTo>
                <a:cubicBezTo>
                  <a:pt x="32" y="32"/>
                  <a:pt x="32" y="32"/>
                  <a:pt x="32" y="32"/>
                </a:cubicBezTo>
                <a:cubicBezTo>
                  <a:pt x="20" y="28"/>
                  <a:pt x="20" y="28"/>
                  <a:pt x="20" y="28"/>
                </a:cubicBezTo>
                <a:cubicBezTo>
                  <a:pt x="13" y="49"/>
                  <a:pt x="13" y="49"/>
                  <a:pt x="13" y="49"/>
                </a:cubicBezTo>
                <a:close/>
                <a:moveTo>
                  <a:pt x="39" y="51"/>
                </a:moveTo>
                <a:cubicBezTo>
                  <a:pt x="39" y="41"/>
                  <a:pt x="46" y="33"/>
                  <a:pt x="56" y="33"/>
                </a:cubicBezTo>
                <a:cubicBezTo>
                  <a:pt x="56" y="33"/>
                  <a:pt x="56" y="33"/>
                  <a:pt x="56" y="33"/>
                </a:cubicBezTo>
                <a:cubicBezTo>
                  <a:pt x="66" y="33"/>
                  <a:pt x="74" y="41"/>
                  <a:pt x="74" y="51"/>
                </a:cubicBezTo>
                <a:cubicBezTo>
                  <a:pt x="74" y="51"/>
                  <a:pt x="74" y="51"/>
                  <a:pt x="74" y="51"/>
                </a:cubicBezTo>
                <a:cubicBezTo>
                  <a:pt x="74" y="60"/>
                  <a:pt x="66" y="68"/>
                  <a:pt x="56" y="68"/>
                </a:cubicBezTo>
                <a:cubicBezTo>
                  <a:pt x="56" y="68"/>
                  <a:pt x="56" y="68"/>
                  <a:pt x="56" y="68"/>
                </a:cubicBezTo>
                <a:cubicBezTo>
                  <a:pt x="56" y="63"/>
                  <a:pt x="56" y="63"/>
                  <a:pt x="56" y="63"/>
                </a:cubicBezTo>
                <a:cubicBezTo>
                  <a:pt x="56" y="58"/>
                  <a:pt x="56" y="58"/>
                  <a:pt x="56" y="58"/>
                </a:cubicBezTo>
                <a:cubicBezTo>
                  <a:pt x="60" y="58"/>
                  <a:pt x="64" y="55"/>
                  <a:pt x="64" y="51"/>
                </a:cubicBezTo>
                <a:cubicBezTo>
                  <a:pt x="64" y="51"/>
                  <a:pt x="64" y="51"/>
                  <a:pt x="64" y="51"/>
                </a:cubicBezTo>
                <a:cubicBezTo>
                  <a:pt x="64" y="46"/>
                  <a:pt x="60" y="43"/>
                  <a:pt x="56" y="43"/>
                </a:cubicBezTo>
                <a:cubicBezTo>
                  <a:pt x="56" y="43"/>
                  <a:pt x="56" y="43"/>
                  <a:pt x="56" y="43"/>
                </a:cubicBezTo>
                <a:cubicBezTo>
                  <a:pt x="52" y="43"/>
                  <a:pt x="49" y="46"/>
                  <a:pt x="49" y="51"/>
                </a:cubicBezTo>
                <a:cubicBezTo>
                  <a:pt x="49" y="51"/>
                  <a:pt x="49" y="51"/>
                  <a:pt x="49" y="51"/>
                </a:cubicBezTo>
                <a:cubicBezTo>
                  <a:pt x="49" y="55"/>
                  <a:pt x="52" y="58"/>
                  <a:pt x="56" y="58"/>
                </a:cubicBezTo>
                <a:cubicBezTo>
                  <a:pt x="56" y="58"/>
                  <a:pt x="56" y="58"/>
                  <a:pt x="56" y="58"/>
                </a:cubicBezTo>
                <a:cubicBezTo>
                  <a:pt x="56" y="63"/>
                  <a:pt x="56" y="63"/>
                  <a:pt x="56" y="63"/>
                </a:cubicBezTo>
                <a:cubicBezTo>
                  <a:pt x="56" y="68"/>
                  <a:pt x="56" y="68"/>
                  <a:pt x="56" y="68"/>
                </a:cubicBezTo>
                <a:cubicBezTo>
                  <a:pt x="46" y="68"/>
                  <a:pt x="39" y="60"/>
                  <a:pt x="39" y="51"/>
                </a:cubicBezTo>
                <a:close/>
              </a:path>
            </a:pathLst>
          </a:custGeom>
          <a:solidFill>
            <a:srgbClr val="F8F8F8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/>
          <p:cNvSpPr>
            <a:spLocks noChangeArrowheads="1"/>
          </p:cNvSpPr>
          <p:nvPr/>
        </p:nvSpPr>
        <p:spPr bwMode="auto">
          <a:xfrm>
            <a:off x="8674267" y="1499794"/>
            <a:ext cx="1914525" cy="103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输入标题</a:t>
            </a: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sz="1200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https://</a:t>
            </a:r>
            <a:r>
              <a:rPr lang="en-US"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sz="1200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1" name="Rectangle 39"/>
          <p:cNvSpPr>
            <a:spLocks noChangeArrowheads="1"/>
          </p:cNvSpPr>
          <p:nvPr/>
        </p:nvSpPr>
        <p:spPr bwMode="auto">
          <a:xfrm>
            <a:off x="8729661" y="3647000"/>
            <a:ext cx="1914525" cy="103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输入标题</a:t>
            </a: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sz="1200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https://</a:t>
            </a:r>
            <a:r>
              <a:rPr lang="en-US"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sz="1200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2" name="Rectangle 39"/>
          <p:cNvSpPr>
            <a:spLocks noChangeArrowheads="1"/>
          </p:cNvSpPr>
          <p:nvPr/>
        </p:nvSpPr>
        <p:spPr bwMode="auto">
          <a:xfrm>
            <a:off x="1532201" y="1543923"/>
            <a:ext cx="1914525" cy="1255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输入标题</a:t>
            </a: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>
              <a:lnSpc>
                <a:spcPct val="120000"/>
              </a:lnSpc>
            </a:pPr>
            <a:r>
              <a:rPr sz="1200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https://</a:t>
            </a:r>
            <a:r>
              <a:rPr lang="en-US"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sz="1200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>
              <a:lnSpc>
                <a:spcPct val="120000"/>
              </a:lnSpc>
            </a:pPr>
            <a:endParaRPr lang="en-US" altLang="zh-CN" sz="1200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3" name="Rectangle 39"/>
          <p:cNvSpPr>
            <a:spLocks noChangeArrowheads="1"/>
          </p:cNvSpPr>
          <p:nvPr/>
        </p:nvSpPr>
        <p:spPr bwMode="auto">
          <a:xfrm>
            <a:off x="1588601" y="3647000"/>
            <a:ext cx="1914525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输入标题</a:t>
            </a: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>
              <a:lnSpc>
                <a:spcPct val="120000"/>
              </a:lnSpc>
            </a:pPr>
            <a:r>
              <a:rPr sz="1600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点击此处输入文字 </a:t>
            </a:r>
            <a:r>
              <a:rPr sz="16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https://</a:t>
            </a:r>
            <a:r>
              <a:rPr lang="en-US" sz="16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xnwe.taobao.com</a:t>
            </a:r>
            <a:r>
              <a:rPr sz="16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/</a:t>
            </a:r>
            <a:endParaRPr sz="1600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>
              <a:lnSpc>
                <a:spcPct val="120000"/>
              </a:lnSpc>
            </a:pPr>
            <a:endParaRPr lang="en-US" altLang="zh-CN" sz="1200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6" grpId="0" animBg="1"/>
      <p:bldP spid="27" grpId="0" animBg="1"/>
      <p:bldP spid="40" grpId="0"/>
      <p:bldP spid="41" grpId="0"/>
      <p:bldP spid="42" grpId="0"/>
      <p:bldP spid="4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bg2">
                    <a:lumMod val="50000"/>
                  </a:schemeClr>
                </a:solidFill>
              </a:rPr>
              <a:t>五、相关</a:t>
            </a:r>
            <a:r>
              <a:rPr kumimoji="1" lang="zh-CN" altLang="en-US" smtClean="0">
                <a:solidFill>
                  <a:schemeClr val="bg2">
                    <a:lumMod val="50000"/>
                  </a:schemeClr>
                </a:solidFill>
              </a:rPr>
              <a:t>建议与学术总结</a:t>
            </a:r>
            <a:endParaRPr kumimoji="1"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536576" y="3602038"/>
            <a:ext cx="6656295" cy="1655762"/>
          </a:xfrm>
        </p:spPr>
        <p:txBody>
          <a:bodyPr/>
          <a:lstStyle/>
          <a:p>
            <a:r>
              <a:rPr kumimoji="1" lang="en-US" altLang="zh-CN" smtClean="0">
                <a:solidFill>
                  <a:schemeClr val="bg2">
                    <a:lumMod val="50000"/>
                  </a:schemeClr>
                </a:solidFill>
              </a:rPr>
              <a:t>Suggestions and Summary</a:t>
            </a:r>
            <a:endParaRPr kumimoji="1"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615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输入标题</a:t>
            </a:r>
            <a:endParaRPr kumimoji="1" lang="zh-CN" altLang="en-US" dirty="0"/>
          </a:p>
        </p:txBody>
      </p:sp>
      <p:graphicFrame>
        <p:nvGraphicFramePr>
          <p:cNvPr id="4" name="图表 3"/>
          <p:cNvGraphicFramePr/>
          <p:nvPr/>
        </p:nvGraphicFramePr>
        <p:xfrm>
          <a:off x="838200" y="1704447"/>
          <a:ext cx="10656490" cy="4367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773871" y="2123879"/>
            <a:ext cx="1443317" cy="23098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6600" b="1" smtClean="0">
                <a:solidFill>
                  <a:schemeClr val="bg2">
                    <a:lumMod val="50000"/>
                  </a:schemeClr>
                </a:solidFill>
              </a:rPr>
              <a:t>目录</a:t>
            </a:r>
            <a:endParaRPr kumimoji="1" lang="zh-CN" altLang="en-US" sz="66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049920" y="1018386"/>
            <a:ext cx="7893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2">
                    <a:lumMod val="50000"/>
                  </a:schemeClr>
                </a:solidFill>
              </a:rPr>
              <a:t>一、选题背景及意义</a:t>
            </a:r>
            <a:endParaRPr kumimoji="1" lang="zh-CN" altLang="en-US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681932" y="1541606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bg2">
                    <a:lumMod val="50000"/>
                  </a:schemeClr>
                </a:solidFill>
              </a:rPr>
              <a:t>(Background &amp;</a:t>
            </a:r>
            <a:r>
              <a:rPr kumimoji="1" lang="en-US" altLang="zh-CN" b="1" smtClean="0">
                <a:solidFill>
                  <a:schemeClr val="bg2">
                    <a:lumMod val="50000"/>
                  </a:schemeClr>
                </a:solidFill>
              </a:rPr>
              <a:t>Significance)</a:t>
            </a:r>
            <a:endParaRPr kumimoji="1" lang="zh-CN" altLang="en-US" b="1" dirty="0" smtClean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946391" y="2077144"/>
            <a:ext cx="7893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2">
                    <a:lumMod val="50000"/>
                  </a:schemeClr>
                </a:solidFill>
              </a:rPr>
              <a:t>二、研究思路与方法</a:t>
            </a:r>
            <a:endParaRPr kumimoji="1" lang="zh-CN" altLang="en-US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578403" y="2600364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bg2">
                    <a:lumMod val="50000"/>
                  </a:schemeClr>
                </a:solidFill>
              </a:rPr>
              <a:t>(Research Thoughts and Methods)</a:t>
            </a:r>
            <a:endParaRPr kumimoji="1" lang="zh-CN" altLang="en-US" b="1" dirty="0" smtClean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746491" y="3093823"/>
            <a:ext cx="7893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2">
                    <a:lumMod val="50000"/>
                  </a:schemeClr>
                </a:solidFill>
              </a:rPr>
              <a:t>三、关键技术与实现难点</a:t>
            </a:r>
            <a:endParaRPr kumimoji="1" lang="zh-CN" altLang="en-US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378503" y="3617043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bg2">
                    <a:lumMod val="50000"/>
                  </a:schemeClr>
                </a:solidFill>
              </a:rPr>
              <a:t>( Tackling in Key Technologies)</a:t>
            </a:r>
            <a:endParaRPr kumimoji="1" lang="zh-CN" altLang="en-US" b="1" dirty="0" smtClean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81061" y="4110502"/>
            <a:ext cx="7893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2">
                    <a:lumMod val="50000"/>
                  </a:schemeClr>
                </a:solidFill>
              </a:rPr>
              <a:t>四、研究成果与应用</a:t>
            </a:r>
            <a:endParaRPr kumimoji="1" lang="zh-CN" altLang="en-US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313073" y="4633722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smtClean="0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kumimoji="1" lang="en-US" altLang="zh-CN" b="1" dirty="0" err="1" smtClean="0">
                <a:solidFill>
                  <a:schemeClr val="bg2">
                    <a:lumMod val="50000"/>
                  </a:schemeClr>
                </a:solidFill>
              </a:rPr>
              <a:t>Achievement&amp;Application</a:t>
            </a:r>
            <a:r>
              <a:rPr kumimoji="1" lang="en-US" altLang="zh-CN" b="1" dirty="0" smtClean="0">
                <a:solidFill>
                  <a:schemeClr val="bg2">
                    <a:lumMod val="50000"/>
                  </a:schemeClr>
                </a:solidFill>
              </a:rPr>
              <a:t>)</a:t>
            </a:r>
            <a:endParaRPr kumimoji="1" lang="zh-CN" altLang="en-US" b="1" dirty="0" smtClean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313073" y="5102797"/>
            <a:ext cx="7893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2">
                    <a:lumMod val="50000"/>
                  </a:schemeClr>
                </a:solidFill>
              </a:rPr>
              <a:t>五、相关</a:t>
            </a:r>
            <a:r>
              <a:rPr kumimoji="1" lang="zh-CN" altLang="en-US" sz="2800" b="1" smtClean="0">
                <a:solidFill>
                  <a:schemeClr val="bg2">
                    <a:lumMod val="50000"/>
                  </a:schemeClr>
                </a:solidFill>
              </a:rPr>
              <a:t>建议与学术总结</a:t>
            </a:r>
            <a:endParaRPr kumimoji="1" lang="zh-CN" altLang="en-US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945085" y="5626017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bg2">
                    <a:lumMod val="50000"/>
                  </a:schemeClr>
                </a:solidFill>
              </a:rPr>
              <a:t>(Suggestions and Summary)</a:t>
            </a:r>
            <a:endParaRPr kumimoji="1" lang="zh-CN" altLang="en-US" b="1" dirty="0" smtClean="0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615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输入标题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68437" y="1690688"/>
            <a:ext cx="7583912" cy="203813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978023" y="1676051"/>
            <a:ext cx="2634562" cy="2048729"/>
          </a:xfrm>
          <a:prstGeom prst="rect">
            <a:avLst/>
          </a:prstGeom>
          <a:solidFill>
            <a:srgbClr val="80D0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978023" y="3839509"/>
            <a:ext cx="2634562" cy="204872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747905" y="3839509"/>
            <a:ext cx="2634562" cy="2048729"/>
          </a:xfrm>
          <a:prstGeom prst="rect">
            <a:avLst/>
          </a:prstGeom>
          <a:solidFill>
            <a:srgbClr val="EDA1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7517787" y="3839509"/>
            <a:ext cx="2634562" cy="20487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627485" y="1858399"/>
            <a:ext cx="16531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</a:rPr>
              <a:t>6,000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cxnSp>
        <p:nvCxnSpPr>
          <p:cNvPr id="10" name="直接连接符 1778"/>
          <p:cNvCxnSpPr/>
          <p:nvPr/>
        </p:nvCxnSpPr>
        <p:spPr>
          <a:xfrm>
            <a:off x="2689395" y="2494845"/>
            <a:ext cx="13388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8"/>
          <p:cNvSpPr txBox="1"/>
          <p:nvPr/>
        </p:nvSpPr>
        <p:spPr>
          <a:xfrm>
            <a:off x="2208960" y="2604814"/>
            <a:ext cx="2195513" cy="873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标题数字等都可以通过点击和重新输入进行更改，顶部“开始”面板中可以对字体、字号、颜色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、行距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等进行修改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。</a:t>
            </a:r>
            <a:endParaRPr lang="zh-CN" altLang="en-US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evenim MT" panose="02010502060101010101" pitchFamily="2" charset="-79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627485" y="3944096"/>
            <a:ext cx="16531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</a:rPr>
              <a:t>4,800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cxnSp>
        <p:nvCxnSpPr>
          <p:cNvPr id="13" name="直接连接符 1781"/>
          <p:cNvCxnSpPr/>
          <p:nvPr/>
        </p:nvCxnSpPr>
        <p:spPr>
          <a:xfrm>
            <a:off x="2703682" y="4620340"/>
            <a:ext cx="132455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8"/>
          <p:cNvSpPr txBox="1"/>
          <p:nvPr/>
        </p:nvSpPr>
        <p:spPr>
          <a:xfrm>
            <a:off x="2208960" y="4690511"/>
            <a:ext cx="2195513" cy="873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标题数字等都可以通过点击和重新输入进行更改，顶部“开始”面板中可以对字体、字号、颜色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、行距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等进行修改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。</a:t>
            </a:r>
            <a:endParaRPr lang="zh-CN" altLang="en-US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evenim MT" panose="02010502060101010101" pitchFamily="2" charset="-79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386735" y="3944096"/>
            <a:ext cx="16531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</a:rPr>
              <a:t>8,200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cxnSp>
        <p:nvCxnSpPr>
          <p:cNvPr id="16" name="直接连接符 1784"/>
          <p:cNvCxnSpPr/>
          <p:nvPr/>
        </p:nvCxnSpPr>
        <p:spPr>
          <a:xfrm>
            <a:off x="5386735" y="4593278"/>
            <a:ext cx="129421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8"/>
          <p:cNvSpPr txBox="1"/>
          <p:nvPr/>
        </p:nvSpPr>
        <p:spPr>
          <a:xfrm>
            <a:off x="4968210" y="4690511"/>
            <a:ext cx="2195513" cy="873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标题数字等都可以通过点击和重新输入进行更改，顶部“开始”面板中可以对字体、字号、颜色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、行距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等进行修改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。</a:t>
            </a:r>
            <a:endParaRPr lang="zh-CN" altLang="en-US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evenim MT" panose="02010502060101010101" pitchFamily="2" charset="-79"/>
            </a:endParaRPr>
          </a:p>
        </p:txBody>
      </p:sp>
      <p:grpSp>
        <p:nvGrpSpPr>
          <p:cNvPr id="18" name="组合 1786"/>
          <p:cNvGrpSpPr/>
          <p:nvPr/>
        </p:nvGrpSpPr>
        <p:grpSpPr>
          <a:xfrm>
            <a:off x="8311193" y="4175840"/>
            <a:ext cx="1047750" cy="977900"/>
            <a:chOff x="1674813" y="965200"/>
            <a:chExt cx="1047750" cy="977900"/>
          </a:xfrm>
          <a:solidFill>
            <a:srgbClr val="EDA1B3"/>
          </a:solidFill>
        </p:grpSpPr>
        <p:sp>
          <p:nvSpPr>
            <p:cNvPr id="19" name="Freeform 16"/>
            <p:cNvSpPr>
              <a:spLocks noEditPoints="1"/>
            </p:cNvSpPr>
            <p:nvPr/>
          </p:nvSpPr>
          <p:spPr bwMode="auto">
            <a:xfrm>
              <a:off x="1674813" y="965200"/>
              <a:ext cx="635000" cy="977900"/>
            </a:xfrm>
            <a:custGeom>
              <a:avLst/>
              <a:gdLst/>
              <a:ahLst/>
              <a:cxnLst>
                <a:cxn ang="0">
                  <a:pos x="266" y="0"/>
                </a:cxn>
                <a:cxn ang="0">
                  <a:pos x="286" y="20"/>
                </a:cxn>
                <a:cxn ang="0">
                  <a:pos x="296" y="62"/>
                </a:cxn>
                <a:cxn ang="0">
                  <a:pos x="294" y="66"/>
                </a:cxn>
                <a:cxn ang="0">
                  <a:pos x="276" y="52"/>
                </a:cxn>
                <a:cxn ang="0">
                  <a:pos x="266" y="54"/>
                </a:cxn>
                <a:cxn ang="0">
                  <a:pos x="26" y="106"/>
                </a:cxn>
                <a:cxn ang="0">
                  <a:pos x="26" y="112"/>
                </a:cxn>
                <a:cxn ang="0">
                  <a:pos x="122" y="546"/>
                </a:cxn>
                <a:cxn ang="0">
                  <a:pos x="152" y="540"/>
                </a:cxn>
                <a:cxn ang="0">
                  <a:pos x="356" y="422"/>
                </a:cxn>
                <a:cxn ang="0">
                  <a:pos x="372" y="414"/>
                </a:cxn>
                <a:cxn ang="0">
                  <a:pos x="400" y="546"/>
                </a:cxn>
                <a:cxn ang="0">
                  <a:pos x="388" y="562"/>
                </a:cxn>
                <a:cxn ang="0">
                  <a:pos x="144" y="616"/>
                </a:cxn>
                <a:cxn ang="0">
                  <a:pos x="126" y="614"/>
                </a:cxn>
                <a:cxn ang="0">
                  <a:pos x="118" y="606"/>
                </a:cxn>
                <a:cxn ang="0">
                  <a:pos x="2" y="84"/>
                </a:cxn>
                <a:cxn ang="0">
                  <a:pos x="2" y="66"/>
                </a:cxn>
                <a:cxn ang="0">
                  <a:pos x="8" y="56"/>
                </a:cxn>
                <a:cxn ang="0">
                  <a:pos x="20" y="52"/>
                </a:cxn>
                <a:cxn ang="0">
                  <a:pos x="186" y="34"/>
                </a:cxn>
                <a:cxn ang="0">
                  <a:pos x="134" y="46"/>
                </a:cxn>
                <a:cxn ang="0">
                  <a:pos x="126" y="56"/>
                </a:cxn>
                <a:cxn ang="0">
                  <a:pos x="130" y="62"/>
                </a:cxn>
                <a:cxn ang="0">
                  <a:pos x="138" y="64"/>
                </a:cxn>
                <a:cxn ang="0">
                  <a:pos x="194" y="52"/>
                </a:cxn>
                <a:cxn ang="0">
                  <a:pos x="198" y="44"/>
                </a:cxn>
                <a:cxn ang="0">
                  <a:pos x="192" y="34"/>
                </a:cxn>
                <a:cxn ang="0">
                  <a:pos x="96" y="54"/>
                </a:cxn>
                <a:cxn ang="0">
                  <a:pos x="90" y="62"/>
                </a:cxn>
                <a:cxn ang="0">
                  <a:pos x="92" y="68"/>
                </a:cxn>
                <a:cxn ang="0">
                  <a:pos x="98" y="72"/>
                </a:cxn>
                <a:cxn ang="0">
                  <a:pos x="108" y="66"/>
                </a:cxn>
                <a:cxn ang="0">
                  <a:pos x="108" y="58"/>
                </a:cxn>
                <a:cxn ang="0">
                  <a:pos x="96" y="54"/>
                </a:cxn>
                <a:cxn ang="0">
                  <a:pos x="250" y="538"/>
                </a:cxn>
                <a:cxn ang="0">
                  <a:pos x="236" y="550"/>
                </a:cxn>
                <a:cxn ang="0">
                  <a:pos x="238" y="562"/>
                </a:cxn>
                <a:cxn ang="0">
                  <a:pos x="254" y="574"/>
                </a:cxn>
                <a:cxn ang="0">
                  <a:pos x="268" y="568"/>
                </a:cxn>
                <a:cxn ang="0">
                  <a:pos x="272" y="554"/>
                </a:cxn>
                <a:cxn ang="0">
                  <a:pos x="258" y="538"/>
                </a:cxn>
              </a:cxnLst>
              <a:rect l="0" t="0" r="r" b="b"/>
              <a:pathLst>
                <a:path w="400" h="616">
                  <a:moveTo>
                    <a:pt x="258" y="2"/>
                  </a:moveTo>
                  <a:lnTo>
                    <a:pt x="258" y="2"/>
                  </a:lnTo>
                  <a:lnTo>
                    <a:pt x="266" y="0"/>
                  </a:lnTo>
                  <a:lnTo>
                    <a:pt x="276" y="4"/>
                  </a:lnTo>
                  <a:lnTo>
                    <a:pt x="282" y="10"/>
                  </a:lnTo>
                  <a:lnTo>
                    <a:pt x="286" y="20"/>
                  </a:lnTo>
                  <a:lnTo>
                    <a:pt x="286" y="20"/>
                  </a:lnTo>
                  <a:lnTo>
                    <a:pt x="296" y="62"/>
                  </a:lnTo>
                  <a:lnTo>
                    <a:pt x="296" y="62"/>
                  </a:lnTo>
                  <a:lnTo>
                    <a:pt x="296" y="64"/>
                  </a:lnTo>
                  <a:lnTo>
                    <a:pt x="294" y="66"/>
                  </a:lnTo>
                  <a:lnTo>
                    <a:pt x="294" y="66"/>
                  </a:lnTo>
                  <a:lnTo>
                    <a:pt x="282" y="80"/>
                  </a:lnTo>
                  <a:lnTo>
                    <a:pt x="282" y="80"/>
                  </a:lnTo>
                  <a:lnTo>
                    <a:pt x="276" y="52"/>
                  </a:lnTo>
                  <a:lnTo>
                    <a:pt x="276" y="52"/>
                  </a:lnTo>
                  <a:lnTo>
                    <a:pt x="266" y="54"/>
                  </a:lnTo>
                  <a:lnTo>
                    <a:pt x="266" y="54"/>
                  </a:lnTo>
                  <a:lnTo>
                    <a:pt x="58" y="98"/>
                  </a:lnTo>
                  <a:lnTo>
                    <a:pt x="58" y="98"/>
                  </a:lnTo>
                  <a:lnTo>
                    <a:pt x="26" y="106"/>
                  </a:lnTo>
                  <a:lnTo>
                    <a:pt x="26" y="106"/>
                  </a:lnTo>
                  <a:lnTo>
                    <a:pt x="26" y="112"/>
                  </a:lnTo>
                  <a:lnTo>
                    <a:pt x="26" y="112"/>
                  </a:lnTo>
                  <a:lnTo>
                    <a:pt x="84" y="378"/>
                  </a:lnTo>
                  <a:lnTo>
                    <a:pt x="84" y="378"/>
                  </a:lnTo>
                  <a:lnTo>
                    <a:pt x="122" y="546"/>
                  </a:lnTo>
                  <a:lnTo>
                    <a:pt x="122" y="546"/>
                  </a:lnTo>
                  <a:lnTo>
                    <a:pt x="152" y="540"/>
                  </a:lnTo>
                  <a:lnTo>
                    <a:pt x="152" y="540"/>
                  </a:lnTo>
                  <a:lnTo>
                    <a:pt x="372" y="494"/>
                  </a:lnTo>
                  <a:lnTo>
                    <a:pt x="372" y="494"/>
                  </a:lnTo>
                  <a:lnTo>
                    <a:pt x="356" y="422"/>
                  </a:lnTo>
                  <a:lnTo>
                    <a:pt x="356" y="422"/>
                  </a:lnTo>
                  <a:lnTo>
                    <a:pt x="372" y="414"/>
                  </a:lnTo>
                  <a:lnTo>
                    <a:pt x="372" y="414"/>
                  </a:lnTo>
                  <a:lnTo>
                    <a:pt x="400" y="536"/>
                  </a:lnTo>
                  <a:lnTo>
                    <a:pt x="400" y="536"/>
                  </a:lnTo>
                  <a:lnTo>
                    <a:pt x="400" y="546"/>
                  </a:lnTo>
                  <a:lnTo>
                    <a:pt x="396" y="556"/>
                  </a:lnTo>
                  <a:lnTo>
                    <a:pt x="396" y="556"/>
                  </a:lnTo>
                  <a:lnTo>
                    <a:pt x="388" y="562"/>
                  </a:lnTo>
                  <a:lnTo>
                    <a:pt x="380" y="566"/>
                  </a:lnTo>
                  <a:lnTo>
                    <a:pt x="380" y="566"/>
                  </a:lnTo>
                  <a:lnTo>
                    <a:pt x="144" y="616"/>
                  </a:lnTo>
                  <a:lnTo>
                    <a:pt x="144" y="616"/>
                  </a:lnTo>
                  <a:lnTo>
                    <a:pt x="134" y="616"/>
                  </a:lnTo>
                  <a:lnTo>
                    <a:pt x="126" y="614"/>
                  </a:lnTo>
                  <a:lnTo>
                    <a:pt x="126" y="614"/>
                  </a:lnTo>
                  <a:lnTo>
                    <a:pt x="122" y="610"/>
                  </a:lnTo>
                  <a:lnTo>
                    <a:pt x="118" y="606"/>
                  </a:lnTo>
                  <a:lnTo>
                    <a:pt x="112" y="596"/>
                  </a:lnTo>
                  <a:lnTo>
                    <a:pt x="112" y="596"/>
                  </a:lnTo>
                  <a:lnTo>
                    <a:pt x="2" y="84"/>
                  </a:lnTo>
                  <a:lnTo>
                    <a:pt x="2" y="84"/>
                  </a:lnTo>
                  <a:lnTo>
                    <a:pt x="0" y="74"/>
                  </a:lnTo>
                  <a:lnTo>
                    <a:pt x="2" y="66"/>
                  </a:lnTo>
                  <a:lnTo>
                    <a:pt x="2" y="66"/>
                  </a:lnTo>
                  <a:lnTo>
                    <a:pt x="4" y="62"/>
                  </a:lnTo>
                  <a:lnTo>
                    <a:pt x="8" y="56"/>
                  </a:lnTo>
                  <a:lnTo>
                    <a:pt x="14" y="54"/>
                  </a:lnTo>
                  <a:lnTo>
                    <a:pt x="20" y="52"/>
                  </a:lnTo>
                  <a:lnTo>
                    <a:pt x="20" y="52"/>
                  </a:lnTo>
                  <a:lnTo>
                    <a:pt x="258" y="2"/>
                  </a:lnTo>
                  <a:lnTo>
                    <a:pt x="258" y="2"/>
                  </a:lnTo>
                  <a:close/>
                  <a:moveTo>
                    <a:pt x="186" y="34"/>
                  </a:moveTo>
                  <a:lnTo>
                    <a:pt x="186" y="34"/>
                  </a:lnTo>
                  <a:lnTo>
                    <a:pt x="134" y="46"/>
                  </a:lnTo>
                  <a:lnTo>
                    <a:pt x="134" y="46"/>
                  </a:lnTo>
                  <a:lnTo>
                    <a:pt x="128" y="50"/>
                  </a:lnTo>
                  <a:lnTo>
                    <a:pt x="126" y="52"/>
                  </a:lnTo>
                  <a:lnTo>
                    <a:pt x="126" y="56"/>
                  </a:lnTo>
                  <a:lnTo>
                    <a:pt x="126" y="56"/>
                  </a:lnTo>
                  <a:lnTo>
                    <a:pt x="128" y="58"/>
                  </a:lnTo>
                  <a:lnTo>
                    <a:pt x="130" y="62"/>
                  </a:lnTo>
                  <a:lnTo>
                    <a:pt x="134" y="64"/>
                  </a:lnTo>
                  <a:lnTo>
                    <a:pt x="138" y="64"/>
                  </a:lnTo>
                  <a:lnTo>
                    <a:pt x="138" y="64"/>
                  </a:lnTo>
                  <a:lnTo>
                    <a:pt x="190" y="52"/>
                  </a:lnTo>
                  <a:lnTo>
                    <a:pt x="190" y="52"/>
                  </a:lnTo>
                  <a:lnTo>
                    <a:pt x="194" y="52"/>
                  </a:lnTo>
                  <a:lnTo>
                    <a:pt x="196" y="50"/>
                  </a:lnTo>
                  <a:lnTo>
                    <a:pt x="196" y="50"/>
                  </a:lnTo>
                  <a:lnTo>
                    <a:pt x="198" y="44"/>
                  </a:lnTo>
                  <a:lnTo>
                    <a:pt x="196" y="38"/>
                  </a:lnTo>
                  <a:lnTo>
                    <a:pt x="196" y="38"/>
                  </a:lnTo>
                  <a:lnTo>
                    <a:pt x="192" y="34"/>
                  </a:lnTo>
                  <a:lnTo>
                    <a:pt x="186" y="34"/>
                  </a:lnTo>
                  <a:lnTo>
                    <a:pt x="186" y="34"/>
                  </a:lnTo>
                  <a:close/>
                  <a:moveTo>
                    <a:pt x="96" y="54"/>
                  </a:moveTo>
                  <a:lnTo>
                    <a:pt x="96" y="54"/>
                  </a:lnTo>
                  <a:lnTo>
                    <a:pt x="92" y="56"/>
                  </a:lnTo>
                  <a:lnTo>
                    <a:pt x="90" y="62"/>
                  </a:lnTo>
                  <a:lnTo>
                    <a:pt x="90" y="62"/>
                  </a:lnTo>
                  <a:lnTo>
                    <a:pt x="90" y="64"/>
                  </a:lnTo>
                  <a:lnTo>
                    <a:pt x="92" y="68"/>
                  </a:lnTo>
                  <a:lnTo>
                    <a:pt x="94" y="70"/>
                  </a:lnTo>
                  <a:lnTo>
                    <a:pt x="98" y="72"/>
                  </a:lnTo>
                  <a:lnTo>
                    <a:pt x="98" y="72"/>
                  </a:lnTo>
                  <a:lnTo>
                    <a:pt x="102" y="70"/>
                  </a:lnTo>
                  <a:lnTo>
                    <a:pt x="106" y="68"/>
                  </a:lnTo>
                  <a:lnTo>
                    <a:pt x="108" y="66"/>
                  </a:lnTo>
                  <a:lnTo>
                    <a:pt x="108" y="62"/>
                  </a:lnTo>
                  <a:lnTo>
                    <a:pt x="108" y="62"/>
                  </a:lnTo>
                  <a:lnTo>
                    <a:pt x="108" y="58"/>
                  </a:lnTo>
                  <a:lnTo>
                    <a:pt x="104" y="54"/>
                  </a:lnTo>
                  <a:lnTo>
                    <a:pt x="100" y="54"/>
                  </a:lnTo>
                  <a:lnTo>
                    <a:pt x="96" y="54"/>
                  </a:lnTo>
                  <a:lnTo>
                    <a:pt x="96" y="54"/>
                  </a:lnTo>
                  <a:close/>
                  <a:moveTo>
                    <a:pt x="250" y="538"/>
                  </a:moveTo>
                  <a:lnTo>
                    <a:pt x="250" y="538"/>
                  </a:lnTo>
                  <a:lnTo>
                    <a:pt x="244" y="540"/>
                  </a:lnTo>
                  <a:lnTo>
                    <a:pt x="240" y="544"/>
                  </a:lnTo>
                  <a:lnTo>
                    <a:pt x="236" y="550"/>
                  </a:lnTo>
                  <a:lnTo>
                    <a:pt x="236" y="556"/>
                  </a:lnTo>
                  <a:lnTo>
                    <a:pt x="236" y="556"/>
                  </a:lnTo>
                  <a:lnTo>
                    <a:pt x="238" y="562"/>
                  </a:lnTo>
                  <a:lnTo>
                    <a:pt x="242" y="568"/>
                  </a:lnTo>
                  <a:lnTo>
                    <a:pt x="248" y="572"/>
                  </a:lnTo>
                  <a:lnTo>
                    <a:pt x="254" y="574"/>
                  </a:lnTo>
                  <a:lnTo>
                    <a:pt x="254" y="574"/>
                  </a:lnTo>
                  <a:lnTo>
                    <a:pt x="262" y="572"/>
                  </a:lnTo>
                  <a:lnTo>
                    <a:pt x="268" y="568"/>
                  </a:lnTo>
                  <a:lnTo>
                    <a:pt x="272" y="560"/>
                  </a:lnTo>
                  <a:lnTo>
                    <a:pt x="272" y="554"/>
                  </a:lnTo>
                  <a:lnTo>
                    <a:pt x="272" y="554"/>
                  </a:lnTo>
                  <a:lnTo>
                    <a:pt x="270" y="546"/>
                  </a:lnTo>
                  <a:lnTo>
                    <a:pt x="264" y="540"/>
                  </a:lnTo>
                  <a:lnTo>
                    <a:pt x="258" y="538"/>
                  </a:lnTo>
                  <a:lnTo>
                    <a:pt x="250" y="538"/>
                  </a:lnTo>
                  <a:lnTo>
                    <a:pt x="250" y="5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7"/>
            <p:cNvSpPr>
              <a:spLocks noEditPoints="1"/>
            </p:cNvSpPr>
            <p:nvPr/>
          </p:nvSpPr>
          <p:spPr bwMode="auto">
            <a:xfrm>
              <a:off x="2074863" y="977900"/>
              <a:ext cx="647700" cy="660400"/>
            </a:xfrm>
            <a:custGeom>
              <a:avLst/>
              <a:gdLst/>
              <a:ahLst/>
              <a:cxnLst>
                <a:cxn ang="0">
                  <a:pos x="194" y="0"/>
                </a:cxn>
                <a:cxn ang="0">
                  <a:pos x="228" y="2"/>
                </a:cxn>
                <a:cxn ang="0">
                  <a:pos x="262" y="8"/>
                </a:cxn>
                <a:cxn ang="0">
                  <a:pos x="288" y="18"/>
                </a:cxn>
                <a:cxn ang="0">
                  <a:pos x="332" y="46"/>
                </a:cxn>
                <a:cxn ang="0">
                  <a:pos x="352" y="64"/>
                </a:cxn>
                <a:cxn ang="0">
                  <a:pos x="384" y="104"/>
                </a:cxn>
                <a:cxn ang="0">
                  <a:pos x="402" y="154"/>
                </a:cxn>
                <a:cxn ang="0">
                  <a:pos x="406" y="176"/>
                </a:cxn>
                <a:cxn ang="0">
                  <a:pos x="408" y="220"/>
                </a:cxn>
                <a:cxn ang="0">
                  <a:pos x="404" y="242"/>
                </a:cxn>
                <a:cxn ang="0">
                  <a:pos x="382" y="298"/>
                </a:cxn>
                <a:cxn ang="0">
                  <a:pos x="346" y="346"/>
                </a:cxn>
                <a:cxn ang="0">
                  <a:pos x="324" y="364"/>
                </a:cxn>
                <a:cxn ang="0">
                  <a:pos x="298" y="380"/>
                </a:cxn>
                <a:cxn ang="0">
                  <a:pos x="266" y="392"/>
                </a:cxn>
                <a:cxn ang="0">
                  <a:pos x="234" y="400"/>
                </a:cxn>
                <a:cxn ang="0">
                  <a:pos x="212" y="402"/>
                </a:cxn>
                <a:cxn ang="0">
                  <a:pos x="168" y="398"/>
                </a:cxn>
                <a:cxn ang="0">
                  <a:pos x="146" y="394"/>
                </a:cxn>
                <a:cxn ang="0">
                  <a:pos x="128" y="388"/>
                </a:cxn>
                <a:cxn ang="0">
                  <a:pos x="126" y="388"/>
                </a:cxn>
                <a:cxn ang="0">
                  <a:pos x="92" y="404"/>
                </a:cxn>
                <a:cxn ang="0">
                  <a:pos x="56" y="414"/>
                </a:cxn>
                <a:cxn ang="0">
                  <a:pos x="42" y="416"/>
                </a:cxn>
                <a:cxn ang="0">
                  <a:pos x="40" y="414"/>
                </a:cxn>
                <a:cxn ang="0">
                  <a:pos x="40" y="414"/>
                </a:cxn>
                <a:cxn ang="0">
                  <a:pos x="44" y="406"/>
                </a:cxn>
                <a:cxn ang="0">
                  <a:pos x="58" y="388"/>
                </a:cxn>
                <a:cxn ang="0">
                  <a:pos x="70" y="370"/>
                </a:cxn>
                <a:cxn ang="0">
                  <a:pos x="72" y="364"/>
                </a:cxn>
                <a:cxn ang="0">
                  <a:pos x="74" y="358"/>
                </a:cxn>
                <a:cxn ang="0">
                  <a:pos x="72" y="354"/>
                </a:cxn>
                <a:cxn ang="0">
                  <a:pos x="38" y="318"/>
                </a:cxn>
                <a:cxn ang="0">
                  <a:pos x="14" y="276"/>
                </a:cxn>
                <a:cxn ang="0">
                  <a:pos x="4" y="246"/>
                </a:cxn>
                <a:cxn ang="0">
                  <a:pos x="0" y="216"/>
                </a:cxn>
                <a:cxn ang="0">
                  <a:pos x="2" y="166"/>
                </a:cxn>
                <a:cxn ang="0">
                  <a:pos x="18" y="116"/>
                </a:cxn>
                <a:cxn ang="0">
                  <a:pos x="28" y="96"/>
                </a:cxn>
                <a:cxn ang="0">
                  <a:pos x="58" y="58"/>
                </a:cxn>
                <a:cxn ang="0">
                  <a:pos x="76" y="44"/>
                </a:cxn>
                <a:cxn ang="0">
                  <a:pos x="118" y="18"/>
                </a:cxn>
                <a:cxn ang="0">
                  <a:pos x="164" y="4"/>
                </a:cxn>
                <a:cxn ang="0">
                  <a:pos x="194" y="0"/>
                </a:cxn>
                <a:cxn ang="0">
                  <a:pos x="76" y="112"/>
                </a:cxn>
                <a:cxn ang="0">
                  <a:pos x="76" y="288"/>
                </a:cxn>
                <a:cxn ang="0">
                  <a:pos x="330" y="288"/>
                </a:cxn>
                <a:cxn ang="0">
                  <a:pos x="330" y="112"/>
                </a:cxn>
                <a:cxn ang="0">
                  <a:pos x="76" y="112"/>
                </a:cxn>
              </a:cxnLst>
              <a:rect l="0" t="0" r="r" b="b"/>
              <a:pathLst>
                <a:path w="408" h="416">
                  <a:moveTo>
                    <a:pt x="194" y="0"/>
                  </a:moveTo>
                  <a:lnTo>
                    <a:pt x="194" y="0"/>
                  </a:lnTo>
                  <a:lnTo>
                    <a:pt x="212" y="0"/>
                  </a:lnTo>
                  <a:lnTo>
                    <a:pt x="228" y="2"/>
                  </a:lnTo>
                  <a:lnTo>
                    <a:pt x="246" y="4"/>
                  </a:lnTo>
                  <a:lnTo>
                    <a:pt x="262" y="8"/>
                  </a:lnTo>
                  <a:lnTo>
                    <a:pt x="262" y="8"/>
                  </a:lnTo>
                  <a:lnTo>
                    <a:pt x="288" y="18"/>
                  </a:lnTo>
                  <a:lnTo>
                    <a:pt x="310" y="30"/>
                  </a:lnTo>
                  <a:lnTo>
                    <a:pt x="332" y="46"/>
                  </a:lnTo>
                  <a:lnTo>
                    <a:pt x="352" y="64"/>
                  </a:lnTo>
                  <a:lnTo>
                    <a:pt x="352" y="64"/>
                  </a:lnTo>
                  <a:lnTo>
                    <a:pt x="370" y="82"/>
                  </a:lnTo>
                  <a:lnTo>
                    <a:pt x="384" y="104"/>
                  </a:lnTo>
                  <a:lnTo>
                    <a:pt x="394" y="128"/>
                  </a:lnTo>
                  <a:lnTo>
                    <a:pt x="402" y="154"/>
                  </a:lnTo>
                  <a:lnTo>
                    <a:pt x="402" y="154"/>
                  </a:lnTo>
                  <a:lnTo>
                    <a:pt x="406" y="176"/>
                  </a:lnTo>
                  <a:lnTo>
                    <a:pt x="408" y="198"/>
                  </a:lnTo>
                  <a:lnTo>
                    <a:pt x="408" y="220"/>
                  </a:lnTo>
                  <a:lnTo>
                    <a:pt x="404" y="242"/>
                  </a:lnTo>
                  <a:lnTo>
                    <a:pt x="404" y="242"/>
                  </a:lnTo>
                  <a:lnTo>
                    <a:pt x="396" y="272"/>
                  </a:lnTo>
                  <a:lnTo>
                    <a:pt x="382" y="298"/>
                  </a:lnTo>
                  <a:lnTo>
                    <a:pt x="366" y="324"/>
                  </a:lnTo>
                  <a:lnTo>
                    <a:pt x="346" y="346"/>
                  </a:lnTo>
                  <a:lnTo>
                    <a:pt x="346" y="346"/>
                  </a:lnTo>
                  <a:lnTo>
                    <a:pt x="324" y="364"/>
                  </a:lnTo>
                  <a:lnTo>
                    <a:pt x="298" y="380"/>
                  </a:lnTo>
                  <a:lnTo>
                    <a:pt x="298" y="380"/>
                  </a:lnTo>
                  <a:lnTo>
                    <a:pt x="282" y="386"/>
                  </a:lnTo>
                  <a:lnTo>
                    <a:pt x="266" y="392"/>
                  </a:lnTo>
                  <a:lnTo>
                    <a:pt x="250" y="396"/>
                  </a:lnTo>
                  <a:lnTo>
                    <a:pt x="234" y="400"/>
                  </a:lnTo>
                  <a:lnTo>
                    <a:pt x="234" y="400"/>
                  </a:lnTo>
                  <a:lnTo>
                    <a:pt x="212" y="402"/>
                  </a:lnTo>
                  <a:lnTo>
                    <a:pt x="190" y="402"/>
                  </a:lnTo>
                  <a:lnTo>
                    <a:pt x="168" y="398"/>
                  </a:lnTo>
                  <a:lnTo>
                    <a:pt x="146" y="394"/>
                  </a:lnTo>
                  <a:lnTo>
                    <a:pt x="146" y="394"/>
                  </a:lnTo>
                  <a:lnTo>
                    <a:pt x="128" y="388"/>
                  </a:lnTo>
                  <a:lnTo>
                    <a:pt x="128" y="388"/>
                  </a:lnTo>
                  <a:lnTo>
                    <a:pt x="126" y="388"/>
                  </a:lnTo>
                  <a:lnTo>
                    <a:pt x="126" y="388"/>
                  </a:lnTo>
                  <a:lnTo>
                    <a:pt x="110" y="396"/>
                  </a:lnTo>
                  <a:lnTo>
                    <a:pt x="92" y="404"/>
                  </a:lnTo>
                  <a:lnTo>
                    <a:pt x="56" y="414"/>
                  </a:lnTo>
                  <a:lnTo>
                    <a:pt x="56" y="414"/>
                  </a:lnTo>
                  <a:lnTo>
                    <a:pt x="50" y="416"/>
                  </a:lnTo>
                  <a:lnTo>
                    <a:pt x="42" y="416"/>
                  </a:lnTo>
                  <a:lnTo>
                    <a:pt x="42" y="416"/>
                  </a:lnTo>
                  <a:lnTo>
                    <a:pt x="40" y="414"/>
                  </a:lnTo>
                  <a:lnTo>
                    <a:pt x="40" y="414"/>
                  </a:lnTo>
                  <a:lnTo>
                    <a:pt x="40" y="414"/>
                  </a:lnTo>
                  <a:lnTo>
                    <a:pt x="42" y="410"/>
                  </a:lnTo>
                  <a:lnTo>
                    <a:pt x="44" y="406"/>
                  </a:lnTo>
                  <a:lnTo>
                    <a:pt x="44" y="406"/>
                  </a:lnTo>
                  <a:lnTo>
                    <a:pt x="58" y="388"/>
                  </a:lnTo>
                  <a:lnTo>
                    <a:pt x="64" y="380"/>
                  </a:lnTo>
                  <a:lnTo>
                    <a:pt x="70" y="370"/>
                  </a:lnTo>
                  <a:lnTo>
                    <a:pt x="70" y="370"/>
                  </a:lnTo>
                  <a:lnTo>
                    <a:pt x="72" y="364"/>
                  </a:lnTo>
                  <a:lnTo>
                    <a:pt x="74" y="358"/>
                  </a:lnTo>
                  <a:lnTo>
                    <a:pt x="74" y="358"/>
                  </a:lnTo>
                  <a:lnTo>
                    <a:pt x="72" y="354"/>
                  </a:lnTo>
                  <a:lnTo>
                    <a:pt x="72" y="354"/>
                  </a:lnTo>
                  <a:lnTo>
                    <a:pt x="54" y="338"/>
                  </a:lnTo>
                  <a:lnTo>
                    <a:pt x="38" y="318"/>
                  </a:lnTo>
                  <a:lnTo>
                    <a:pt x="24" y="298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4" y="246"/>
                  </a:lnTo>
                  <a:lnTo>
                    <a:pt x="0" y="216"/>
                  </a:lnTo>
                  <a:lnTo>
                    <a:pt x="0" y="216"/>
                  </a:lnTo>
                  <a:lnTo>
                    <a:pt x="0" y="190"/>
                  </a:lnTo>
                  <a:lnTo>
                    <a:pt x="2" y="166"/>
                  </a:lnTo>
                  <a:lnTo>
                    <a:pt x="8" y="140"/>
                  </a:lnTo>
                  <a:lnTo>
                    <a:pt x="18" y="116"/>
                  </a:lnTo>
                  <a:lnTo>
                    <a:pt x="18" y="116"/>
                  </a:lnTo>
                  <a:lnTo>
                    <a:pt x="28" y="96"/>
                  </a:lnTo>
                  <a:lnTo>
                    <a:pt x="42" y="76"/>
                  </a:lnTo>
                  <a:lnTo>
                    <a:pt x="58" y="58"/>
                  </a:lnTo>
                  <a:lnTo>
                    <a:pt x="76" y="44"/>
                  </a:lnTo>
                  <a:lnTo>
                    <a:pt x="76" y="44"/>
                  </a:lnTo>
                  <a:lnTo>
                    <a:pt x="96" y="30"/>
                  </a:lnTo>
                  <a:lnTo>
                    <a:pt x="118" y="18"/>
                  </a:lnTo>
                  <a:lnTo>
                    <a:pt x="140" y="10"/>
                  </a:lnTo>
                  <a:lnTo>
                    <a:pt x="164" y="4"/>
                  </a:lnTo>
                  <a:lnTo>
                    <a:pt x="164" y="4"/>
                  </a:lnTo>
                  <a:lnTo>
                    <a:pt x="194" y="0"/>
                  </a:lnTo>
                  <a:lnTo>
                    <a:pt x="194" y="0"/>
                  </a:lnTo>
                  <a:close/>
                  <a:moveTo>
                    <a:pt x="76" y="112"/>
                  </a:moveTo>
                  <a:lnTo>
                    <a:pt x="76" y="112"/>
                  </a:lnTo>
                  <a:lnTo>
                    <a:pt x="76" y="288"/>
                  </a:lnTo>
                  <a:lnTo>
                    <a:pt x="76" y="288"/>
                  </a:lnTo>
                  <a:lnTo>
                    <a:pt x="330" y="288"/>
                  </a:lnTo>
                  <a:lnTo>
                    <a:pt x="330" y="288"/>
                  </a:lnTo>
                  <a:lnTo>
                    <a:pt x="330" y="112"/>
                  </a:lnTo>
                  <a:lnTo>
                    <a:pt x="330" y="112"/>
                  </a:lnTo>
                  <a:lnTo>
                    <a:pt x="76" y="112"/>
                  </a:lnTo>
                  <a:lnTo>
                    <a:pt x="76" y="1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8"/>
            <p:cNvSpPr>
              <a:spLocks noEditPoints="1"/>
            </p:cNvSpPr>
            <p:nvPr/>
          </p:nvSpPr>
          <p:spPr bwMode="auto">
            <a:xfrm>
              <a:off x="2220913" y="1181100"/>
              <a:ext cx="352425" cy="2286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60" y="0"/>
                </a:cxn>
                <a:cxn ang="0">
                  <a:pos x="222" y="0"/>
                </a:cxn>
                <a:cxn ang="0">
                  <a:pos x="222" y="76"/>
                </a:cxn>
                <a:cxn ang="0">
                  <a:pos x="222" y="144"/>
                </a:cxn>
                <a:cxn ang="0">
                  <a:pos x="84" y="144"/>
                </a:cxn>
                <a:cxn ang="0">
                  <a:pos x="0" y="144"/>
                </a:cxn>
                <a:cxn ang="0">
                  <a:pos x="0" y="0"/>
                </a:cxn>
                <a:cxn ang="0">
                  <a:pos x="54" y="18"/>
                </a:cxn>
                <a:cxn ang="0">
                  <a:pos x="36" y="28"/>
                </a:cxn>
                <a:cxn ang="0">
                  <a:pos x="32" y="38"/>
                </a:cxn>
                <a:cxn ang="0">
                  <a:pos x="32" y="48"/>
                </a:cxn>
                <a:cxn ang="0">
                  <a:pos x="44" y="62"/>
                </a:cxn>
                <a:cxn ang="0">
                  <a:pos x="52" y="66"/>
                </a:cxn>
                <a:cxn ang="0">
                  <a:pos x="60" y="66"/>
                </a:cxn>
                <a:cxn ang="0">
                  <a:pos x="70" y="62"/>
                </a:cxn>
                <a:cxn ang="0">
                  <a:pos x="76" y="54"/>
                </a:cxn>
                <a:cxn ang="0">
                  <a:pos x="80" y="46"/>
                </a:cxn>
                <a:cxn ang="0">
                  <a:pos x="80" y="38"/>
                </a:cxn>
                <a:cxn ang="0">
                  <a:pos x="68" y="22"/>
                </a:cxn>
                <a:cxn ang="0">
                  <a:pos x="60" y="18"/>
                </a:cxn>
                <a:cxn ang="0">
                  <a:pos x="54" y="18"/>
                </a:cxn>
                <a:cxn ang="0">
                  <a:pos x="142" y="48"/>
                </a:cxn>
                <a:cxn ang="0">
                  <a:pos x="112" y="94"/>
                </a:cxn>
                <a:cxn ang="0">
                  <a:pos x="106" y="92"/>
                </a:cxn>
                <a:cxn ang="0">
                  <a:pos x="80" y="78"/>
                </a:cxn>
                <a:cxn ang="0">
                  <a:pos x="34" y="124"/>
                </a:cxn>
                <a:cxn ang="0">
                  <a:pos x="32" y="126"/>
                </a:cxn>
                <a:cxn ang="0">
                  <a:pos x="190" y="126"/>
                </a:cxn>
                <a:cxn ang="0">
                  <a:pos x="190" y="124"/>
                </a:cxn>
                <a:cxn ang="0">
                  <a:pos x="144" y="46"/>
                </a:cxn>
                <a:cxn ang="0">
                  <a:pos x="142" y="48"/>
                </a:cxn>
              </a:cxnLst>
              <a:rect l="0" t="0" r="r" b="b"/>
              <a:pathLst>
                <a:path w="222" h="144">
                  <a:moveTo>
                    <a:pt x="0" y="0"/>
                  </a:moveTo>
                  <a:lnTo>
                    <a:pt x="0" y="0"/>
                  </a:lnTo>
                  <a:lnTo>
                    <a:pt x="160" y="0"/>
                  </a:lnTo>
                  <a:lnTo>
                    <a:pt x="160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2" y="76"/>
                  </a:lnTo>
                  <a:lnTo>
                    <a:pt x="222" y="76"/>
                  </a:lnTo>
                  <a:lnTo>
                    <a:pt x="222" y="144"/>
                  </a:lnTo>
                  <a:lnTo>
                    <a:pt x="222" y="144"/>
                  </a:lnTo>
                  <a:lnTo>
                    <a:pt x="84" y="144"/>
                  </a:lnTo>
                  <a:lnTo>
                    <a:pt x="84" y="144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54" y="18"/>
                  </a:moveTo>
                  <a:lnTo>
                    <a:pt x="54" y="18"/>
                  </a:lnTo>
                  <a:lnTo>
                    <a:pt x="44" y="22"/>
                  </a:lnTo>
                  <a:lnTo>
                    <a:pt x="36" y="28"/>
                  </a:lnTo>
                  <a:lnTo>
                    <a:pt x="36" y="28"/>
                  </a:lnTo>
                  <a:lnTo>
                    <a:pt x="32" y="38"/>
                  </a:lnTo>
                  <a:lnTo>
                    <a:pt x="32" y="48"/>
                  </a:lnTo>
                  <a:lnTo>
                    <a:pt x="32" y="48"/>
                  </a:lnTo>
                  <a:lnTo>
                    <a:pt x="36" y="56"/>
                  </a:lnTo>
                  <a:lnTo>
                    <a:pt x="44" y="62"/>
                  </a:lnTo>
                  <a:lnTo>
                    <a:pt x="44" y="62"/>
                  </a:lnTo>
                  <a:lnTo>
                    <a:pt x="52" y="66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64" y="64"/>
                  </a:lnTo>
                  <a:lnTo>
                    <a:pt x="70" y="62"/>
                  </a:lnTo>
                  <a:lnTo>
                    <a:pt x="74" y="58"/>
                  </a:lnTo>
                  <a:lnTo>
                    <a:pt x="76" y="54"/>
                  </a:lnTo>
                  <a:lnTo>
                    <a:pt x="76" y="54"/>
                  </a:lnTo>
                  <a:lnTo>
                    <a:pt x="80" y="46"/>
                  </a:lnTo>
                  <a:lnTo>
                    <a:pt x="80" y="38"/>
                  </a:lnTo>
                  <a:lnTo>
                    <a:pt x="80" y="38"/>
                  </a:lnTo>
                  <a:lnTo>
                    <a:pt x="76" y="28"/>
                  </a:lnTo>
                  <a:lnTo>
                    <a:pt x="68" y="22"/>
                  </a:lnTo>
                  <a:lnTo>
                    <a:pt x="68" y="22"/>
                  </a:lnTo>
                  <a:lnTo>
                    <a:pt x="60" y="18"/>
                  </a:lnTo>
                  <a:lnTo>
                    <a:pt x="54" y="18"/>
                  </a:lnTo>
                  <a:lnTo>
                    <a:pt x="54" y="18"/>
                  </a:lnTo>
                  <a:close/>
                  <a:moveTo>
                    <a:pt x="142" y="48"/>
                  </a:moveTo>
                  <a:lnTo>
                    <a:pt x="142" y="48"/>
                  </a:lnTo>
                  <a:lnTo>
                    <a:pt x="112" y="94"/>
                  </a:lnTo>
                  <a:lnTo>
                    <a:pt x="112" y="94"/>
                  </a:lnTo>
                  <a:lnTo>
                    <a:pt x="106" y="92"/>
                  </a:lnTo>
                  <a:lnTo>
                    <a:pt x="106" y="92"/>
                  </a:lnTo>
                  <a:lnTo>
                    <a:pt x="80" y="78"/>
                  </a:lnTo>
                  <a:lnTo>
                    <a:pt x="80" y="78"/>
                  </a:lnTo>
                  <a:lnTo>
                    <a:pt x="34" y="124"/>
                  </a:lnTo>
                  <a:lnTo>
                    <a:pt x="34" y="124"/>
                  </a:lnTo>
                  <a:lnTo>
                    <a:pt x="32" y="126"/>
                  </a:lnTo>
                  <a:lnTo>
                    <a:pt x="32" y="126"/>
                  </a:lnTo>
                  <a:lnTo>
                    <a:pt x="190" y="126"/>
                  </a:lnTo>
                  <a:lnTo>
                    <a:pt x="190" y="126"/>
                  </a:lnTo>
                  <a:lnTo>
                    <a:pt x="190" y="124"/>
                  </a:lnTo>
                  <a:lnTo>
                    <a:pt x="190" y="124"/>
                  </a:lnTo>
                  <a:lnTo>
                    <a:pt x="144" y="46"/>
                  </a:lnTo>
                  <a:lnTo>
                    <a:pt x="144" y="46"/>
                  </a:lnTo>
                  <a:lnTo>
                    <a:pt x="142" y="48"/>
                  </a:lnTo>
                  <a:lnTo>
                    <a:pt x="142" y="4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8030783" y="5268347"/>
            <a:ext cx="16219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solidFill>
                  <a:srgbClr val="EDA1B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  <a:endParaRPr lang="zh-CN" altLang="en-US" sz="1200" b="1" dirty="0">
              <a:solidFill>
                <a:srgbClr val="EDA1B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/>
      <p:bldP spid="11" grpId="0"/>
      <p:bldP spid="12" grpId="0"/>
      <p:bldP spid="14" grpId="0"/>
      <p:bldP spid="15" grpId="0"/>
      <p:bldP spid="17" grpId="0"/>
      <p:bldP spid="2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382901" y="1690376"/>
            <a:ext cx="5625164" cy="2234004"/>
          </a:xfrm>
        </p:spPr>
        <p:txBody>
          <a:bodyPr>
            <a:normAutofit/>
          </a:bodyPr>
          <a:lstStyle/>
          <a:p>
            <a:r>
              <a:rPr kumimoji="1" lang="en-US" altLang="zh-CN" sz="9600" smtClean="0">
                <a:solidFill>
                  <a:schemeClr val="bg2">
                    <a:lumMod val="50000"/>
                  </a:schemeClr>
                </a:solidFill>
              </a:rPr>
              <a:t>THE END</a:t>
            </a:r>
            <a:endParaRPr kumimoji="1" lang="zh-CN" altLang="en-US" sz="96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bg2">
                    <a:lumMod val="50000"/>
                  </a:schemeClr>
                </a:solidFill>
              </a:rPr>
              <a:t>一、选题背景及意义</a:t>
            </a:r>
            <a:endParaRPr kumimoji="1"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195482" y="3602038"/>
            <a:ext cx="5351930" cy="1655762"/>
          </a:xfrm>
        </p:spPr>
        <p:txBody>
          <a:bodyPr/>
          <a:lstStyle/>
          <a:p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</a:rPr>
              <a:t>Background &amp;Significance</a:t>
            </a:r>
            <a:endParaRPr kumimoji="1"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615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输入标题</a:t>
            </a:r>
            <a:endParaRPr kumimoji="1" lang="zh-CN" altLang="en-US" dirty="0"/>
          </a:p>
        </p:txBody>
      </p:sp>
      <p:sp>
        <p:nvSpPr>
          <p:cNvPr id="23" name="Content Placeholder 2"/>
          <p:cNvSpPr txBox="1"/>
          <p:nvPr/>
        </p:nvSpPr>
        <p:spPr>
          <a:xfrm>
            <a:off x="6295935" y="2259322"/>
            <a:ext cx="2563824" cy="685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sz="1100" dirty="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点击此处输入文字 </a:t>
            </a:r>
            <a:r>
              <a:rPr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https://</a:t>
            </a:r>
            <a:r>
              <a:rPr lang="en-US"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xnwe.taobao.com</a:t>
            </a:r>
            <a:r>
              <a:rPr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/</a:t>
            </a:r>
            <a:endParaRPr sz="1100" dirty="0" smtClean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Content Placeholder 2"/>
          <p:cNvSpPr txBox="1"/>
          <p:nvPr/>
        </p:nvSpPr>
        <p:spPr>
          <a:xfrm>
            <a:off x="6295935" y="1863588"/>
            <a:ext cx="2563824" cy="2835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200" dirty="0">
                <a:solidFill>
                  <a:schemeClr val="accent1"/>
                </a:solidFill>
                <a:cs typeface="+mn-ea"/>
                <a:sym typeface="+mn-lt"/>
              </a:rPr>
              <a:t>单击此处添加标题</a:t>
            </a:r>
            <a:endParaRPr lang="en-US" sz="12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25" name="Isosceles Triangle 105"/>
          <p:cNvSpPr/>
          <p:nvPr/>
        </p:nvSpPr>
        <p:spPr>
          <a:xfrm rot="5400000">
            <a:off x="6163418" y="1954035"/>
            <a:ext cx="152399" cy="131379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cs typeface="+mn-ea"/>
              <a:sym typeface="+mn-lt"/>
            </a:endParaRPr>
          </a:p>
        </p:txBody>
      </p:sp>
      <p:sp>
        <p:nvSpPr>
          <p:cNvPr id="26" name="Content Placeholder 2"/>
          <p:cNvSpPr txBox="1"/>
          <p:nvPr/>
        </p:nvSpPr>
        <p:spPr>
          <a:xfrm>
            <a:off x="6295935" y="3476036"/>
            <a:ext cx="2563824" cy="685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sz="11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点击此处输入文字 </a:t>
            </a:r>
            <a:r>
              <a:rPr sz="110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https</a:t>
            </a:r>
            <a:r>
              <a:rPr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://</a:t>
            </a:r>
            <a:r>
              <a:rPr lang="en-US"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xnwe.taobao.com</a:t>
            </a:r>
            <a:r>
              <a:rPr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/</a:t>
            </a:r>
            <a:endParaRPr sz="110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7" name="Content Placeholder 2"/>
          <p:cNvSpPr txBox="1"/>
          <p:nvPr/>
        </p:nvSpPr>
        <p:spPr>
          <a:xfrm>
            <a:off x="6295935" y="3094819"/>
            <a:ext cx="2133838" cy="3122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200" dirty="0">
                <a:solidFill>
                  <a:srgbClr val="FF0000"/>
                </a:solidFill>
                <a:cs typeface="+mn-ea"/>
                <a:sym typeface="+mn-lt"/>
              </a:rPr>
              <a:t>单击此处添加标题</a:t>
            </a:r>
            <a:endParaRPr lang="en-US" sz="1200" dirty="0">
              <a:solidFill>
                <a:srgbClr val="FF0000"/>
              </a:solidFill>
              <a:cs typeface="+mn-ea"/>
              <a:sym typeface="+mn-lt"/>
            </a:endParaRPr>
          </a:p>
        </p:txBody>
      </p:sp>
      <p:sp>
        <p:nvSpPr>
          <p:cNvPr id="28" name="Isosceles Triangle 109"/>
          <p:cNvSpPr/>
          <p:nvPr/>
        </p:nvSpPr>
        <p:spPr>
          <a:xfrm rot="5400000">
            <a:off x="6163418" y="3185266"/>
            <a:ext cx="152399" cy="131379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cs typeface="+mn-ea"/>
              <a:sym typeface="+mn-lt"/>
            </a:endParaRPr>
          </a:p>
        </p:txBody>
      </p:sp>
      <p:sp>
        <p:nvSpPr>
          <p:cNvPr id="29" name="Content Placeholder 2"/>
          <p:cNvSpPr txBox="1"/>
          <p:nvPr/>
        </p:nvSpPr>
        <p:spPr>
          <a:xfrm>
            <a:off x="9032684" y="2244807"/>
            <a:ext cx="2546784" cy="685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sz="11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点击此处输入文字 </a:t>
            </a:r>
            <a:r>
              <a:rPr sz="110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https</a:t>
            </a:r>
            <a:r>
              <a:rPr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://</a:t>
            </a:r>
            <a:r>
              <a:rPr lang="en-US"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xnwe.taobao.com</a:t>
            </a:r>
            <a:r>
              <a:rPr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/</a:t>
            </a:r>
            <a:endParaRPr sz="110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Content Placeholder 2"/>
          <p:cNvSpPr txBox="1"/>
          <p:nvPr/>
        </p:nvSpPr>
        <p:spPr>
          <a:xfrm>
            <a:off x="9032684" y="1863588"/>
            <a:ext cx="2133838" cy="3122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200" dirty="0">
                <a:solidFill>
                  <a:schemeClr val="accent2"/>
                </a:solidFill>
                <a:cs typeface="+mn-ea"/>
                <a:sym typeface="+mn-lt"/>
              </a:rPr>
              <a:t>单击此处添加标题</a:t>
            </a:r>
            <a:endParaRPr lang="en-US" sz="1200" dirty="0">
              <a:solidFill>
                <a:schemeClr val="accent2"/>
              </a:solidFill>
              <a:cs typeface="+mn-ea"/>
              <a:sym typeface="+mn-lt"/>
            </a:endParaRPr>
          </a:p>
        </p:txBody>
      </p:sp>
      <p:sp>
        <p:nvSpPr>
          <p:cNvPr id="31" name="Isosceles Triangle 113"/>
          <p:cNvSpPr/>
          <p:nvPr/>
        </p:nvSpPr>
        <p:spPr>
          <a:xfrm rot="5400000">
            <a:off x="8900167" y="1954035"/>
            <a:ext cx="152399" cy="13137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cs typeface="+mn-ea"/>
              <a:sym typeface="+mn-lt"/>
            </a:endParaRPr>
          </a:p>
        </p:txBody>
      </p:sp>
      <p:sp>
        <p:nvSpPr>
          <p:cNvPr id="32" name="Content Placeholder 2"/>
          <p:cNvSpPr txBox="1"/>
          <p:nvPr/>
        </p:nvSpPr>
        <p:spPr>
          <a:xfrm>
            <a:off x="9032684" y="3476036"/>
            <a:ext cx="2546784" cy="685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sz="11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点击此处输入文字 </a:t>
            </a:r>
            <a:r>
              <a:rPr sz="110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https</a:t>
            </a:r>
            <a:r>
              <a:rPr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://</a:t>
            </a:r>
            <a:r>
              <a:rPr lang="en-US"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xnwe.taobao.com</a:t>
            </a:r>
            <a:r>
              <a:rPr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/</a:t>
            </a:r>
            <a:endParaRPr sz="110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3" name="Content Placeholder 2"/>
          <p:cNvSpPr txBox="1"/>
          <p:nvPr/>
        </p:nvSpPr>
        <p:spPr>
          <a:xfrm>
            <a:off x="9032684" y="3094819"/>
            <a:ext cx="2133838" cy="3122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200" dirty="0">
                <a:solidFill>
                  <a:schemeClr val="accent4"/>
                </a:solidFill>
                <a:cs typeface="+mn-ea"/>
                <a:sym typeface="+mn-lt"/>
              </a:rPr>
              <a:t>单击此处添加标题</a:t>
            </a:r>
            <a:endParaRPr lang="en-US" sz="1200" dirty="0">
              <a:solidFill>
                <a:schemeClr val="accent4"/>
              </a:solidFill>
              <a:cs typeface="+mn-ea"/>
              <a:sym typeface="+mn-lt"/>
            </a:endParaRPr>
          </a:p>
        </p:txBody>
      </p:sp>
      <p:sp>
        <p:nvSpPr>
          <p:cNvPr id="34" name="Isosceles Triangle 117"/>
          <p:cNvSpPr/>
          <p:nvPr/>
        </p:nvSpPr>
        <p:spPr>
          <a:xfrm rot="5400000">
            <a:off x="8900167" y="3185266"/>
            <a:ext cx="152399" cy="131379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accent4"/>
              </a:solidFill>
              <a:cs typeface="+mn-ea"/>
              <a:sym typeface="+mn-lt"/>
            </a:endParaRPr>
          </a:p>
        </p:txBody>
      </p:sp>
      <p:grpSp>
        <p:nvGrpSpPr>
          <p:cNvPr id="35" name="Group 119"/>
          <p:cNvGrpSpPr/>
          <p:nvPr/>
        </p:nvGrpSpPr>
        <p:grpSpPr>
          <a:xfrm>
            <a:off x="6205670" y="5082042"/>
            <a:ext cx="6642720" cy="728046"/>
            <a:chOff x="2502913" y="3957697"/>
            <a:chExt cx="4988694" cy="728046"/>
          </a:xfrm>
        </p:grpSpPr>
        <p:sp>
          <p:nvSpPr>
            <p:cNvPr id="36" name="Content Placeholder 2"/>
            <p:cNvSpPr txBox="1"/>
            <p:nvPr/>
          </p:nvSpPr>
          <p:spPr>
            <a:xfrm>
              <a:off x="2624919" y="4193771"/>
              <a:ext cx="4866688" cy="49197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sz="1100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点击此处输入文字 </a:t>
              </a:r>
              <a:r>
                <a:rPr sz="110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https</a:t>
              </a:r>
              <a:r>
                <a:rPr sz="1100" smtClean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://</a:t>
              </a:r>
              <a:r>
                <a:rPr lang="en-US" sz="1100" smtClean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xnwe.taobao.com</a:t>
              </a:r>
              <a:r>
                <a:rPr sz="1100" smtClean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/</a:t>
              </a:r>
              <a:endParaRPr sz="11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7" name="Content Placeholder 2"/>
            <p:cNvSpPr txBox="1"/>
            <p:nvPr/>
          </p:nvSpPr>
          <p:spPr>
            <a:xfrm>
              <a:off x="2624920" y="3957697"/>
              <a:ext cx="4744680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dirty="0" smtClean="0">
                  <a:solidFill>
                    <a:srgbClr val="7030A0"/>
                  </a:solidFill>
                  <a:cs typeface="+mn-ea"/>
                  <a:sym typeface="+mn-lt"/>
                </a:rPr>
                <a:t>Keep </a:t>
              </a:r>
              <a:r>
                <a:rPr lang="en-US" dirty="0">
                  <a:solidFill>
                    <a:srgbClr val="7030A0"/>
                  </a:solidFill>
                  <a:cs typeface="+mn-ea"/>
                  <a:sym typeface="+mn-lt"/>
                </a:rPr>
                <a:t>your feet on the ground when your head's in the clouds</a:t>
              </a:r>
              <a:endParaRPr lang="en-US" dirty="0">
                <a:solidFill>
                  <a:srgbClr val="7030A0"/>
                </a:solidFill>
                <a:cs typeface="+mn-ea"/>
                <a:sym typeface="+mn-lt"/>
              </a:endParaRPr>
            </a:p>
          </p:txBody>
        </p:sp>
        <p:sp>
          <p:nvSpPr>
            <p:cNvPr id="38" name="Isosceles Triangle 122"/>
            <p:cNvSpPr/>
            <p:nvPr/>
          </p:nvSpPr>
          <p:spPr>
            <a:xfrm rot="5400000">
              <a:off x="2492403" y="4048144"/>
              <a:ext cx="152399" cy="131379"/>
            </a:xfrm>
            <a:prstGeom prst="triangl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cs typeface="+mn-ea"/>
                <a:sym typeface="+mn-lt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97509" y="1430065"/>
            <a:ext cx="3365500" cy="4533900"/>
          </a:xfrm>
          <a:prstGeom prst="rect">
            <a:avLst/>
          </a:prstGeom>
        </p:spPr>
      </p:pic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14"/>
          <p:cNvGrpSpPr/>
          <p:nvPr/>
        </p:nvGrpSpPr>
        <p:grpSpPr bwMode="auto">
          <a:xfrm>
            <a:off x="2072641" y="886088"/>
            <a:ext cx="7961984" cy="5354687"/>
            <a:chOff x="0" y="2631"/>
            <a:chExt cx="15222" cy="10237"/>
          </a:xfrm>
        </p:grpSpPr>
        <p:sp>
          <p:nvSpPr>
            <p:cNvPr id="4" name="Freeform 15"/>
            <p:cNvSpPr/>
            <p:nvPr/>
          </p:nvSpPr>
          <p:spPr bwMode="auto">
            <a:xfrm>
              <a:off x="0" y="2631"/>
              <a:ext cx="15222" cy="10237"/>
            </a:xfrm>
            <a:custGeom>
              <a:avLst/>
              <a:gdLst/>
              <a:ahLst/>
              <a:cxnLst>
                <a:cxn ang="0">
                  <a:pos x="10" y="10236"/>
                </a:cxn>
                <a:cxn ang="0">
                  <a:pos x="3112" y="10236"/>
                </a:cxn>
                <a:cxn ang="0">
                  <a:pos x="13348" y="0"/>
                </a:cxn>
                <a:cxn ang="0">
                  <a:pos x="15232" y="0"/>
                </a:cxn>
              </a:cxnLst>
              <a:rect l="0" t="0" r="r" b="b"/>
              <a:pathLst>
                <a:path w="15222" h="10237">
                  <a:moveTo>
                    <a:pt x="10" y="10236"/>
                  </a:moveTo>
                  <a:lnTo>
                    <a:pt x="3112" y="10236"/>
                  </a:lnTo>
                  <a:lnTo>
                    <a:pt x="13348" y="0"/>
                  </a:lnTo>
                  <a:lnTo>
                    <a:pt x="15232" y="0"/>
                  </a:lnTo>
                </a:path>
              </a:pathLst>
            </a:custGeom>
            <a:noFill/>
            <a:ln w="88900">
              <a:solidFill>
                <a:schemeClr val="tx2">
                  <a:lumMod val="40000"/>
                  <a:lumOff val="60000"/>
                </a:schemeClr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5" name="Group 16"/>
          <p:cNvGrpSpPr/>
          <p:nvPr/>
        </p:nvGrpSpPr>
        <p:grpSpPr bwMode="auto">
          <a:xfrm>
            <a:off x="9735527" y="586629"/>
            <a:ext cx="371894" cy="598918"/>
            <a:chOff x="14663" y="2058"/>
            <a:chExt cx="711" cy="1145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6" name="Freeform 17"/>
            <p:cNvSpPr/>
            <p:nvPr/>
          </p:nvSpPr>
          <p:spPr bwMode="auto">
            <a:xfrm>
              <a:off x="14663" y="2058"/>
              <a:ext cx="711" cy="1145"/>
            </a:xfrm>
            <a:custGeom>
              <a:avLst/>
              <a:gdLst/>
              <a:ahLst/>
              <a:cxnLst>
                <a:cxn ang="0">
                  <a:pos x="95" y="0"/>
                </a:cxn>
                <a:cxn ang="0">
                  <a:pos x="0" y="103"/>
                </a:cxn>
                <a:cxn ang="0">
                  <a:pos x="505" y="573"/>
                </a:cxn>
                <a:cxn ang="0">
                  <a:pos x="0" y="1043"/>
                </a:cxn>
                <a:cxn ang="0">
                  <a:pos x="95" y="1145"/>
                </a:cxn>
                <a:cxn ang="0">
                  <a:pos x="711" y="573"/>
                </a:cxn>
                <a:cxn ang="0">
                  <a:pos x="95" y="0"/>
                </a:cxn>
              </a:cxnLst>
              <a:rect l="0" t="0" r="r" b="b"/>
              <a:pathLst>
                <a:path w="711" h="1145">
                  <a:moveTo>
                    <a:pt x="95" y="0"/>
                  </a:moveTo>
                  <a:lnTo>
                    <a:pt x="0" y="103"/>
                  </a:lnTo>
                  <a:lnTo>
                    <a:pt x="505" y="573"/>
                  </a:lnTo>
                  <a:lnTo>
                    <a:pt x="0" y="1043"/>
                  </a:lnTo>
                  <a:lnTo>
                    <a:pt x="95" y="1145"/>
                  </a:lnTo>
                  <a:lnTo>
                    <a:pt x="711" y="573"/>
                  </a:lnTo>
                  <a:lnTo>
                    <a:pt x="95" y="0"/>
                  </a:lnTo>
                </a:path>
              </a:pathLst>
            </a:custGeom>
            <a:grpFill/>
            <a:ln w="9525">
              <a:solidFill>
                <a:schemeClr val="tx2">
                  <a:lumMod val="20000"/>
                  <a:lumOff val="80000"/>
                </a:schemeClr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7" name="Group 18"/>
          <p:cNvGrpSpPr/>
          <p:nvPr/>
        </p:nvGrpSpPr>
        <p:grpSpPr bwMode="auto">
          <a:xfrm>
            <a:off x="6617489" y="3322032"/>
            <a:ext cx="752158" cy="752177"/>
            <a:chOff x="8689" y="7288"/>
            <a:chExt cx="1438" cy="1438"/>
          </a:xfrm>
        </p:grpSpPr>
        <p:sp>
          <p:nvSpPr>
            <p:cNvPr id="8" name="Freeform 19"/>
            <p:cNvSpPr/>
            <p:nvPr/>
          </p:nvSpPr>
          <p:spPr bwMode="auto">
            <a:xfrm>
              <a:off x="8689" y="7288"/>
              <a:ext cx="1438" cy="143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438" y="1438"/>
                </a:cxn>
              </a:cxnLst>
              <a:rect l="0" t="0" r="r" b="b"/>
              <a:pathLst>
                <a:path w="1438" h="1438">
                  <a:moveTo>
                    <a:pt x="0" y="0"/>
                  </a:moveTo>
                  <a:lnTo>
                    <a:pt x="1438" y="1438"/>
                  </a:lnTo>
                </a:path>
              </a:pathLst>
            </a:custGeom>
            <a:noFill/>
            <a:ln w="12700">
              <a:solidFill>
                <a:srgbClr val="BBBDC0"/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9" name="Group 20"/>
          <p:cNvGrpSpPr/>
          <p:nvPr/>
        </p:nvGrpSpPr>
        <p:grpSpPr bwMode="auto">
          <a:xfrm>
            <a:off x="6298424" y="2995112"/>
            <a:ext cx="638130" cy="638148"/>
            <a:chOff x="8079" y="6663"/>
            <a:chExt cx="1220" cy="1220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10" name="Freeform 21"/>
            <p:cNvSpPr/>
            <p:nvPr/>
          </p:nvSpPr>
          <p:spPr bwMode="auto">
            <a:xfrm>
              <a:off x="8079" y="6663"/>
              <a:ext cx="1220" cy="122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220" y="0"/>
                </a:cxn>
                <a:cxn ang="0">
                  <a:pos x="1220" y="1220"/>
                </a:cxn>
                <a:cxn ang="0">
                  <a:pos x="0" y="1220"/>
                </a:cxn>
                <a:cxn ang="0">
                  <a:pos x="0" y="0"/>
                </a:cxn>
              </a:cxnLst>
              <a:rect l="0" t="0" r="r" b="b"/>
              <a:pathLst>
                <a:path w="1220" h="1220">
                  <a:moveTo>
                    <a:pt x="0" y="0"/>
                  </a:moveTo>
                  <a:lnTo>
                    <a:pt x="1220" y="0"/>
                  </a:lnTo>
                  <a:lnTo>
                    <a:pt x="1220" y="1220"/>
                  </a:lnTo>
                  <a:lnTo>
                    <a:pt x="0" y="1220"/>
                  </a:lnTo>
                  <a:lnTo>
                    <a:pt x="0" y="0"/>
                  </a:lnTo>
                </a:path>
              </a:pathLst>
            </a:custGeom>
            <a:grpFill/>
            <a:ln w="28575">
              <a:solidFill>
                <a:schemeClr val="bg1"/>
              </a:solidFill>
              <a:round/>
            </a:ln>
          </p:spPr>
          <p:txBody>
            <a:bodyPr vert="horz" wrap="square" lIns="109728" tIns="87782" rIns="109728" bIns="0" numCol="1" anchor="t" anchorCtr="0" compatLnSpc="1"/>
            <a:lstStyle/>
            <a:p>
              <a:pPr algn="ctr"/>
              <a:r>
                <a:rPr lang="zh-CN" altLang="en-US" sz="2880" dirty="0" smtClean="0">
                  <a:solidFill>
                    <a:schemeClr val="bg1"/>
                  </a:solidFill>
                  <a:cs typeface="+mn-ea"/>
                  <a:sym typeface="+mn-lt"/>
                </a:rPr>
                <a:t>模</a:t>
              </a:r>
              <a:endParaRPr lang="en-US" sz="288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" name="Group 60"/>
          <p:cNvGrpSpPr/>
          <p:nvPr/>
        </p:nvGrpSpPr>
        <p:grpSpPr bwMode="auto">
          <a:xfrm>
            <a:off x="6507124" y="1148669"/>
            <a:ext cx="1046" cy="484888"/>
            <a:chOff x="8478" y="3133"/>
            <a:chExt cx="2" cy="927"/>
          </a:xfrm>
        </p:grpSpPr>
        <p:sp>
          <p:nvSpPr>
            <p:cNvPr id="12" name="Freeform 61"/>
            <p:cNvSpPr/>
            <p:nvPr/>
          </p:nvSpPr>
          <p:spPr bwMode="auto">
            <a:xfrm>
              <a:off x="8478" y="3133"/>
              <a:ext cx="2" cy="92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927"/>
                </a:cxn>
              </a:cxnLst>
              <a:rect l="0" t="0" r="r" b="b"/>
              <a:pathLst>
                <a:path h="927">
                  <a:moveTo>
                    <a:pt x="0" y="0"/>
                  </a:moveTo>
                  <a:lnTo>
                    <a:pt x="0" y="927"/>
                  </a:lnTo>
                </a:path>
              </a:pathLst>
            </a:custGeom>
            <a:noFill/>
            <a:ln w="54610">
              <a:solidFill>
                <a:schemeClr val="accent6">
                  <a:lumMod val="40000"/>
                  <a:lumOff val="60000"/>
                </a:schemeClr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13" name="Group 62"/>
          <p:cNvGrpSpPr/>
          <p:nvPr/>
        </p:nvGrpSpPr>
        <p:grpSpPr bwMode="auto">
          <a:xfrm>
            <a:off x="4985549" y="2887360"/>
            <a:ext cx="1046" cy="345228"/>
            <a:chOff x="5569" y="6457"/>
            <a:chExt cx="2" cy="660"/>
          </a:xfrm>
        </p:grpSpPr>
        <p:sp>
          <p:nvSpPr>
            <p:cNvPr id="14" name="Freeform 63"/>
            <p:cNvSpPr/>
            <p:nvPr/>
          </p:nvSpPr>
          <p:spPr bwMode="auto">
            <a:xfrm>
              <a:off x="5569" y="6457"/>
              <a:ext cx="2" cy="66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660"/>
                </a:cxn>
              </a:cxnLst>
              <a:rect l="0" t="0" r="r" b="b"/>
              <a:pathLst>
                <a:path h="660">
                  <a:moveTo>
                    <a:pt x="0" y="0"/>
                  </a:moveTo>
                  <a:lnTo>
                    <a:pt x="0" y="660"/>
                  </a:lnTo>
                </a:path>
              </a:pathLst>
            </a:custGeom>
            <a:noFill/>
            <a:ln w="54623">
              <a:solidFill>
                <a:srgbClr val="EDA1B3"/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15" name="Group 64"/>
          <p:cNvGrpSpPr/>
          <p:nvPr/>
        </p:nvGrpSpPr>
        <p:grpSpPr bwMode="auto">
          <a:xfrm>
            <a:off x="3478619" y="4425714"/>
            <a:ext cx="1046" cy="304428"/>
            <a:chOff x="2688" y="9398"/>
            <a:chExt cx="2" cy="582"/>
          </a:xfrm>
        </p:grpSpPr>
        <p:sp>
          <p:nvSpPr>
            <p:cNvPr id="16" name="Freeform 65"/>
            <p:cNvSpPr/>
            <p:nvPr/>
          </p:nvSpPr>
          <p:spPr bwMode="auto">
            <a:xfrm>
              <a:off x="2688" y="9398"/>
              <a:ext cx="2" cy="58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582"/>
                </a:cxn>
              </a:cxnLst>
              <a:rect l="0" t="0" r="r" b="b"/>
              <a:pathLst>
                <a:path h="582">
                  <a:moveTo>
                    <a:pt x="0" y="0"/>
                  </a:moveTo>
                  <a:lnTo>
                    <a:pt x="0" y="582"/>
                  </a:lnTo>
                </a:path>
              </a:pathLst>
            </a:custGeom>
            <a:noFill/>
            <a:ln w="54610">
              <a:solidFill>
                <a:schemeClr val="accent4">
                  <a:lumMod val="60000"/>
                  <a:lumOff val="40000"/>
                </a:schemeClr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17" name="Group 66"/>
          <p:cNvGrpSpPr/>
          <p:nvPr/>
        </p:nvGrpSpPr>
        <p:grpSpPr bwMode="auto">
          <a:xfrm>
            <a:off x="6590290" y="1771124"/>
            <a:ext cx="783540" cy="783562"/>
            <a:chOff x="8637" y="4323"/>
            <a:chExt cx="1498" cy="1498"/>
          </a:xfrm>
        </p:grpSpPr>
        <p:sp>
          <p:nvSpPr>
            <p:cNvPr id="18" name="Freeform 67"/>
            <p:cNvSpPr/>
            <p:nvPr/>
          </p:nvSpPr>
          <p:spPr bwMode="auto">
            <a:xfrm>
              <a:off x="8637" y="4323"/>
              <a:ext cx="1498" cy="1498"/>
            </a:xfrm>
            <a:custGeom>
              <a:avLst/>
              <a:gdLst/>
              <a:ahLst/>
              <a:cxnLst>
                <a:cxn ang="0">
                  <a:pos x="1498" y="1499"/>
                </a:cxn>
                <a:cxn ang="0">
                  <a:pos x="0" y="0"/>
                </a:cxn>
              </a:cxnLst>
              <a:rect l="0" t="0" r="r" b="b"/>
              <a:pathLst>
                <a:path w="1498" h="1498">
                  <a:moveTo>
                    <a:pt x="1498" y="1499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BBBDC0"/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19" name="Group 68"/>
          <p:cNvGrpSpPr/>
          <p:nvPr/>
        </p:nvGrpSpPr>
        <p:grpSpPr bwMode="auto">
          <a:xfrm>
            <a:off x="7054766" y="2238751"/>
            <a:ext cx="638130" cy="638148"/>
            <a:chOff x="9525" y="5217"/>
            <a:chExt cx="1220" cy="1220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20" name="Freeform 69"/>
            <p:cNvSpPr/>
            <p:nvPr/>
          </p:nvSpPr>
          <p:spPr bwMode="auto">
            <a:xfrm>
              <a:off x="9525" y="5217"/>
              <a:ext cx="1220" cy="122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220" y="0"/>
                </a:cxn>
                <a:cxn ang="0">
                  <a:pos x="1220" y="1220"/>
                </a:cxn>
                <a:cxn ang="0">
                  <a:pos x="0" y="1220"/>
                </a:cxn>
                <a:cxn ang="0">
                  <a:pos x="0" y="0"/>
                </a:cxn>
              </a:cxnLst>
              <a:rect l="0" t="0" r="r" b="b"/>
              <a:pathLst>
                <a:path w="1220" h="1220">
                  <a:moveTo>
                    <a:pt x="0" y="0"/>
                  </a:moveTo>
                  <a:lnTo>
                    <a:pt x="1220" y="0"/>
                  </a:lnTo>
                  <a:lnTo>
                    <a:pt x="1220" y="1220"/>
                  </a:lnTo>
                  <a:lnTo>
                    <a:pt x="0" y="1220"/>
                  </a:lnTo>
                  <a:lnTo>
                    <a:pt x="0" y="0"/>
                  </a:lnTo>
                </a:path>
              </a:pathLst>
            </a:custGeom>
            <a:grpFill/>
            <a:ln w="28575">
              <a:solidFill>
                <a:schemeClr val="bg1"/>
              </a:solidFill>
              <a:round/>
            </a:ln>
          </p:spPr>
          <p:txBody>
            <a:bodyPr vert="horz" wrap="square" lIns="109728" tIns="87782" rIns="109728" bIns="0" numCol="1" anchor="t" anchorCtr="0" compatLnSpc="1"/>
            <a:lstStyle/>
            <a:p>
              <a:pPr algn="ctr"/>
              <a:r>
                <a:rPr lang="zh-CN" altLang="en-US" sz="2880" dirty="0" smtClean="0">
                  <a:solidFill>
                    <a:schemeClr val="bg1"/>
                  </a:solidFill>
                  <a:cs typeface="+mn-ea"/>
                  <a:sym typeface="+mn-lt"/>
                </a:rPr>
                <a:t>板</a:t>
              </a:r>
              <a:endParaRPr lang="en-US" sz="288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1" name="Group 90"/>
          <p:cNvGrpSpPr/>
          <p:nvPr/>
        </p:nvGrpSpPr>
        <p:grpSpPr bwMode="auto">
          <a:xfrm>
            <a:off x="8130172" y="1803032"/>
            <a:ext cx="808124" cy="804485"/>
            <a:chOff x="11581" y="4384"/>
            <a:chExt cx="1545" cy="1538"/>
          </a:xfrm>
        </p:grpSpPr>
        <p:sp>
          <p:nvSpPr>
            <p:cNvPr id="22" name="Freeform 91"/>
            <p:cNvSpPr/>
            <p:nvPr/>
          </p:nvSpPr>
          <p:spPr bwMode="auto">
            <a:xfrm>
              <a:off x="11581" y="4384"/>
              <a:ext cx="1545" cy="153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546" y="1538"/>
                </a:cxn>
              </a:cxnLst>
              <a:rect l="0" t="0" r="r" b="b"/>
              <a:pathLst>
                <a:path w="1545" h="1538">
                  <a:moveTo>
                    <a:pt x="0" y="0"/>
                  </a:moveTo>
                  <a:lnTo>
                    <a:pt x="1546" y="1538"/>
                  </a:lnTo>
                </a:path>
              </a:pathLst>
            </a:custGeom>
            <a:noFill/>
            <a:ln w="12700">
              <a:solidFill>
                <a:srgbClr val="BBBDC0"/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23" name="Group 92"/>
          <p:cNvGrpSpPr/>
          <p:nvPr/>
        </p:nvGrpSpPr>
        <p:grpSpPr bwMode="auto">
          <a:xfrm>
            <a:off x="9029831" y="2713178"/>
            <a:ext cx="1046" cy="376612"/>
            <a:chOff x="13301" y="6124"/>
            <a:chExt cx="2" cy="720"/>
          </a:xfrm>
        </p:grpSpPr>
        <p:sp>
          <p:nvSpPr>
            <p:cNvPr id="24" name="Freeform 93"/>
            <p:cNvSpPr/>
            <p:nvPr/>
          </p:nvSpPr>
          <p:spPr bwMode="auto">
            <a:xfrm>
              <a:off x="13301" y="6124"/>
              <a:ext cx="2" cy="72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720"/>
                </a:cxn>
              </a:cxnLst>
              <a:rect l="0" t="0" r="r" b="b"/>
              <a:pathLst>
                <a:path h="720">
                  <a:moveTo>
                    <a:pt x="0" y="0"/>
                  </a:moveTo>
                  <a:lnTo>
                    <a:pt x="0" y="720"/>
                  </a:lnTo>
                </a:path>
              </a:pathLst>
            </a:custGeom>
            <a:noFill/>
            <a:ln w="52070">
              <a:solidFill>
                <a:schemeClr val="accent2">
                  <a:lumMod val="40000"/>
                  <a:lumOff val="60000"/>
                </a:schemeClr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25" name="Group 94"/>
          <p:cNvGrpSpPr/>
          <p:nvPr/>
        </p:nvGrpSpPr>
        <p:grpSpPr bwMode="auto">
          <a:xfrm>
            <a:off x="7484195" y="4225901"/>
            <a:ext cx="1046" cy="484888"/>
            <a:chOff x="10346" y="9016"/>
            <a:chExt cx="2" cy="927"/>
          </a:xfrm>
        </p:grpSpPr>
        <p:sp>
          <p:nvSpPr>
            <p:cNvPr id="26" name="Freeform 95"/>
            <p:cNvSpPr/>
            <p:nvPr/>
          </p:nvSpPr>
          <p:spPr bwMode="auto">
            <a:xfrm>
              <a:off x="10346" y="9016"/>
              <a:ext cx="2" cy="92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926"/>
                </a:cxn>
              </a:cxnLst>
              <a:rect l="0" t="0" r="r" b="b"/>
              <a:pathLst>
                <a:path h="927">
                  <a:moveTo>
                    <a:pt x="0" y="0"/>
                  </a:moveTo>
                  <a:lnTo>
                    <a:pt x="0" y="926"/>
                  </a:lnTo>
                </a:path>
              </a:pathLst>
            </a:custGeom>
            <a:noFill/>
            <a:ln w="54610">
              <a:solidFill>
                <a:schemeClr val="accent2">
                  <a:lumMod val="60000"/>
                  <a:lumOff val="40000"/>
                </a:schemeClr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27" name="Group 96"/>
          <p:cNvGrpSpPr/>
          <p:nvPr/>
        </p:nvGrpSpPr>
        <p:grpSpPr bwMode="auto">
          <a:xfrm>
            <a:off x="5970466" y="5755886"/>
            <a:ext cx="1046" cy="336858"/>
            <a:chOff x="7452" y="11941"/>
            <a:chExt cx="2" cy="644"/>
          </a:xfrm>
        </p:grpSpPr>
        <p:sp>
          <p:nvSpPr>
            <p:cNvPr id="28" name="Freeform 97"/>
            <p:cNvSpPr/>
            <p:nvPr/>
          </p:nvSpPr>
          <p:spPr bwMode="auto">
            <a:xfrm>
              <a:off x="7452" y="11941"/>
              <a:ext cx="2" cy="64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644"/>
                </a:cxn>
              </a:cxnLst>
              <a:rect l="0" t="0" r="r" b="b"/>
              <a:pathLst>
                <a:path h="644">
                  <a:moveTo>
                    <a:pt x="0" y="0"/>
                  </a:moveTo>
                  <a:lnTo>
                    <a:pt x="0" y="644"/>
                  </a:lnTo>
                </a:path>
              </a:pathLst>
            </a:custGeom>
            <a:noFill/>
            <a:ln w="54623">
              <a:solidFill>
                <a:schemeClr val="accent5">
                  <a:lumMod val="60000"/>
                  <a:lumOff val="40000"/>
                </a:schemeClr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29" name="Group 98"/>
          <p:cNvGrpSpPr/>
          <p:nvPr/>
        </p:nvGrpSpPr>
        <p:grpSpPr bwMode="auto">
          <a:xfrm>
            <a:off x="7811107" y="1482389"/>
            <a:ext cx="638130" cy="638148"/>
            <a:chOff x="10971" y="3771"/>
            <a:chExt cx="1220" cy="1220"/>
          </a:xfrm>
        </p:grpSpPr>
        <p:sp>
          <p:nvSpPr>
            <p:cNvPr id="30" name="Freeform 99"/>
            <p:cNvSpPr/>
            <p:nvPr/>
          </p:nvSpPr>
          <p:spPr bwMode="auto">
            <a:xfrm>
              <a:off x="10971" y="3771"/>
              <a:ext cx="1220" cy="122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220" y="0"/>
                </a:cxn>
                <a:cxn ang="0">
                  <a:pos x="1220" y="1220"/>
                </a:cxn>
                <a:cxn ang="0">
                  <a:pos x="0" y="1220"/>
                </a:cxn>
                <a:cxn ang="0">
                  <a:pos x="0" y="0"/>
                </a:cxn>
              </a:cxnLst>
              <a:rect l="0" t="0" r="r" b="b"/>
              <a:pathLst>
                <a:path w="1220" h="1220">
                  <a:moveTo>
                    <a:pt x="0" y="0"/>
                  </a:moveTo>
                  <a:lnTo>
                    <a:pt x="1220" y="0"/>
                  </a:lnTo>
                  <a:lnTo>
                    <a:pt x="1220" y="1220"/>
                  </a:lnTo>
                  <a:lnTo>
                    <a:pt x="0" y="1220"/>
                  </a:lnTo>
                  <a:lnTo>
                    <a:pt x="0" y="0"/>
                  </a:lnTo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bg1"/>
              </a:solidFill>
              <a:round/>
            </a:ln>
          </p:spPr>
          <p:txBody>
            <a:bodyPr vert="horz" wrap="square" lIns="109728" tIns="87782" rIns="109728" bIns="0" numCol="1" anchor="t" anchorCtr="0" compatLnSpc="1"/>
            <a:lstStyle/>
            <a:p>
              <a:pPr algn="ctr"/>
              <a:r>
                <a:rPr lang="zh-CN" altLang="en-US" sz="2880" dirty="0" smtClean="0">
                  <a:solidFill>
                    <a:schemeClr val="bg1"/>
                  </a:solidFill>
                  <a:cs typeface="+mn-ea"/>
                  <a:sym typeface="+mn-lt"/>
                </a:rPr>
                <a:t>设</a:t>
              </a:r>
              <a:endParaRPr lang="en-US" sz="288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1" name="Group 146"/>
          <p:cNvGrpSpPr/>
          <p:nvPr/>
        </p:nvGrpSpPr>
        <p:grpSpPr bwMode="auto">
          <a:xfrm>
            <a:off x="5104807" y="4841033"/>
            <a:ext cx="774126" cy="774146"/>
            <a:chOff x="5797" y="10192"/>
            <a:chExt cx="1480" cy="1480"/>
          </a:xfrm>
        </p:grpSpPr>
        <p:sp>
          <p:nvSpPr>
            <p:cNvPr id="32" name="Freeform 147"/>
            <p:cNvSpPr/>
            <p:nvPr/>
          </p:nvSpPr>
          <p:spPr bwMode="auto">
            <a:xfrm>
              <a:off x="5797" y="10192"/>
              <a:ext cx="1480" cy="148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480" y="1480"/>
                </a:cxn>
              </a:cxnLst>
              <a:rect l="0" t="0" r="r" b="b"/>
              <a:pathLst>
                <a:path w="1480" h="1480">
                  <a:moveTo>
                    <a:pt x="0" y="0"/>
                  </a:moveTo>
                  <a:lnTo>
                    <a:pt x="1480" y="1480"/>
                  </a:lnTo>
                </a:path>
              </a:pathLst>
            </a:custGeom>
            <a:noFill/>
            <a:ln w="12700">
              <a:solidFill>
                <a:srgbClr val="BBBDC0"/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sp>
        <p:nvSpPr>
          <p:cNvPr id="33" name="Freeform 149"/>
          <p:cNvSpPr/>
          <p:nvPr/>
        </p:nvSpPr>
        <p:spPr bwMode="auto">
          <a:xfrm>
            <a:off x="4785741" y="4507836"/>
            <a:ext cx="638130" cy="63814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220" y="0"/>
              </a:cxn>
              <a:cxn ang="0">
                <a:pos x="1220" y="1220"/>
              </a:cxn>
              <a:cxn ang="0">
                <a:pos x="0" y="1220"/>
              </a:cxn>
              <a:cxn ang="0">
                <a:pos x="0" y="0"/>
              </a:cxn>
            </a:cxnLst>
            <a:rect l="0" t="0" r="r" b="b"/>
            <a:pathLst>
              <a:path w="1220" h="1220">
                <a:moveTo>
                  <a:pt x="0" y="0"/>
                </a:moveTo>
                <a:lnTo>
                  <a:pt x="1220" y="0"/>
                </a:lnTo>
                <a:lnTo>
                  <a:pt x="1220" y="1220"/>
                </a:lnTo>
                <a:lnTo>
                  <a:pt x="0" y="1220"/>
                </a:lnTo>
                <a:lnTo>
                  <a:pt x="0" y="0"/>
                </a:lnTo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w="28575">
            <a:solidFill>
              <a:schemeClr val="bg1"/>
            </a:solidFill>
            <a:round/>
          </a:ln>
        </p:spPr>
        <p:txBody>
          <a:bodyPr vert="horz" wrap="square" lIns="109728" tIns="87782" rIns="109728" bIns="0" numCol="1" anchor="t" anchorCtr="0" compatLnSpc="1"/>
          <a:lstStyle/>
          <a:p>
            <a:r>
              <a:rPr lang="zh-CN" altLang="en-US" sz="2880" dirty="0" smtClean="0">
                <a:solidFill>
                  <a:schemeClr val="bg1"/>
                </a:solidFill>
                <a:cs typeface="+mn-ea"/>
                <a:sym typeface="+mn-lt"/>
              </a:rPr>
              <a:t>图</a:t>
            </a:r>
            <a:endParaRPr lang="en-US" sz="288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34" name="Group 176"/>
          <p:cNvGrpSpPr/>
          <p:nvPr/>
        </p:nvGrpSpPr>
        <p:grpSpPr bwMode="auto">
          <a:xfrm>
            <a:off x="5049884" y="3262403"/>
            <a:ext cx="811786" cy="811807"/>
            <a:chOff x="5692" y="7174"/>
            <a:chExt cx="1552" cy="1552"/>
          </a:xfrm>
        </p:grpSpPr>
        <p:sp>
          <p:nvSpPr>
            <p:cNvPr id="35" name="Freeform 177"/>
            <p:cNvSpPr/>
            <p:nvPr/>
          </p:nvSpPr>
          <p:spPr bwMode="auto">
            <a:xfrm>
              <a:off x="5692" y="7174"/>
              <a:ext cx="1552" cy="1552"/>
            </a:xfrm>
            <a:custGeom>
              <a:avLst/>
              <a:gdLst/>
              <a:ahLst/>
              <a:cxnLst>
                <a:cxn ang="0">
                  <a:pos x="1551" y="1552"/>
                </a:cxn>
                <a:cxn ang="0">
                  <a:pos x="0" y="0"/>
                </a:cxn>
              </a:cxnLst>
              <a:rect l="0" t="0" r="r" b="b"/>
              <a:pathLst>
                <a:path w="1552" h="1552">
                  <a:moveTo>
                    <a:pt x="1551" y="1552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BBBDC0"/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36" name="Group 178"/>
          <p:cNvGrpSpPr/>
          <p:nvPr/>
        </p:nvGrpSpPr>
        <p:grpSpPr bwMode="auto">
          <a:xfrm>
            <a:off x="5542083" y="3751475"/>
            <a:ext cx="638130" cy="638148"/>
            <a:chOff x="6633" y="8109"/>
            <a:chExt cx="1220" cy="1220"/>
          </a:xfrm>
        </p:grpSpPr>
        <p:sp>
          <p:nvSpPr>
            <p:cNvPr id="37" name="Freeform 179"/>
            <p:cNvSpPr/>
            <p:nvPr/>
          </p:nvSpPr>
          <p:spPr bwMode="auto">
            <a:xfrm>
              <a:off x="6633" y="8109"/>
              <a:ext cx="1220" cy="122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220" y="0"/>
                </a:cxn>
                <a:cxn ang="0">
                  <a:pos x="1220" y="1220"/>
                </a:cxn>
                <a:cxn ang="0">
                  <a:pos x="0" y="1220"/>
                </a:cxn>
                <a:cxn ang="0">
                  <a:pos x="0" y="0"/>
                </a:cxn>
              </a:cxnLst>
              <a:rect l="0" t="0" r="r" b="b"/>
              <a:pathLst>
                <a:path w="1220" h="1220">
                  <a:moveTo>
                    <a:pt x="0" y="0"/>
                  </a:moveTo>
                  <a:lnTo>
                    <a:pt x="1220" y="0"/>
                  </a:lnTo>
                  <a:lnTo>
                    <a:pt x="1220" y="1220"/>
                  </a:lnTo>
                  <a:lnTo>
                    <a:pt x="0" y="1220"/>
                  </a:lnTo>
                  <a:lnTo>
                    <a:pt x="0" y="0"/>
                  </a:lnTo>
                </a:path>
              </a:pathLst>
            </a:custGeom>
            <a:solidFill>
              <a:srgbClr val="EDA1B3"/>
            </a:solidFill>
            <a:ln w="28575">
              <a:solidFill>
                <a:schemeClr val="bg1"/>
              </a:solidFill>
              <a:round/>
            </a:ln>
          </p:spPr>
          <p:txBody>
            <a:bodyPr vert="horz" wrap="square" lIns="142646" tIns="87782" rIns="0" bIns="0" numCol="1" anchor="t" anchorCtr="0" compatLnSpc="1"/>
            <a:lstStyle/>
            <a:p>
              <a:r>
                <a:rPr lang="zh-CN" altLang="en-US" sz="2880" dirty="0" smtClean="0">
                  <a:solidFill>
                    <a:schemeClr val="bg1"/>
                  </a:solidFill>
                  <a:cs typeface="+mn-ea"/>
                  <a:sym typeface="+mn-lt"/>
                </a:rPr>
                <a:t>网</a:t>
              </a:r>
              <a:endParaRPr lang="en-US" sz="288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8" name="Group 196"/>
          <p:cNvGrpSpPr/>
          <p:nvPr/>
        </p:nvGrpSpPr>
        <p:grpSpPr bwMode="auto">
          <a:xfrm>
            <a:off x="3559694" y="4804419"/>
            <a:ext cx="788771" cy="788792"/>
            <a:chOff x="2843" y="10122"/>
            <a:chExt cx="1508" cy="1508"/>
          </a:xfrm>
        </p:grpSpPr>
        <p:sp>
          <p:nvSpPr>
            <p:cNvPr id="39" name="Freeform 197"/>
            <p:cNvSpPr/>
            <p:nvPr/>
          </p:nvSpPr>
          <p:spPr bwMode="auto">
            <a:xfrm>
              <a:off x="2843" y="10122"/>
              <a:ext cx="1508" cy="1508"/>
            </a:xfrm>
            <a:custGeom>
              <a:avLst/>
              <a:gdLst/>
              <a:ahLst/>
              <a:cxnLst>
                <a:cxn ang="0">
                  <a:pos x="1508" y="1508"/>
                </a:cxn>
                <a:cxn ang="0">
                  <a:pos x="0" y="0"/>
                </a:cxn>
              </a:cxnLst>
              <a:rect l="0" t="0" r="r" b="b"/>
              <a:pathLst>
                <a:path w="1508" h="1508">
                  <a:moveTo>
                    <a:pt x="1508" y="1508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BBBDC0"/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sp>
        <p:nvSpPr>
          <p:cNvPr id="40" name="Freeform 199"/>
          <p:cNvSpPr/>
          <p:nvPr/>
        </p:nvSpPr>
        <p:spPr bwMode="auto">
          <a:xfrm>
            <a:off x="4029399" y="5264198"/>
            <a:ext cx="638130" cy="63814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220" y="0"/>
              </a:cxn>
              <a:cxn ang="0">
                <a:pos x="1220" y="1220"/>
              </a:cxn>
              <a:cxn ang="0">
                <a:pos x="0" y="1220"/>
              </a:cxn>
              <a:cxn ang="0">
                <a:pos x="0" y="0"/>
              </a:cxn>
            </a:cxnLst>
            <a:rect l="0" t="0" r="r" b="b"/>
            <a:pathLst>
              <a:path w="1220" h="1220">
                <a:moveTo>
                  <a:pt x="0" y="0"/>
                </a:moveTo>
                <a:lnTo>
                  <a:pt x="1220" y="0"/>
                </a:lnTo>
                <a:lnTo>
                  <a:pt x="1220" y="1220"/>
                </a:lnTo>
                <a:lnTo>
                  <a:pt x="0" y="1220"/>
                </a:lnTo>
                <a:lnTo>
                  <a:pt x="0" y="0"/>
                </a:lnTo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bg1"/>
            </a:solidFill>
            <a:round/>
          </a:ln>
        </p:spPr>
        <p:txBody>
          <a:bodyPr vert="horz" wrap="square" lIns="109728" tIns="54864" rIns="109728" bIns="54864" numCol="1" anchor="ctr" anchorCtr="0" compatLnSpc="1"/>
          <a:lstStyle/>
          <a:p>
            <a:pPr algn="ctr"/>
            <a:r>
              <a:rPr lang="zh-CN" altLang="en-US" sz="2880" dirty="0" smtClean="0">
                <a:solidFill>
                  <a:schemeClr val="bg1"/>
                </a:solidFill>
                <a:cs typeface="+mn-ea"/>
                <a:sym typeface="+mn-lt"/>
              </a:rPr>
              <a:t>千</a:t>
            </a:r>
            <a:endParaRPr lang="en-US" sz="288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1" name="TextBox 49"/>
          <p:cNvSpPr txBox="1"/>
          <p:nvPr/>
        </p:nvSpPr>
        <p:spPr>
          <a:xfrm>
            <a:off x="2135819" y="4389623"/>
            <a:ext cx="1290738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440" b="1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输入替换字段</a:t>
            </a:r>
            <a:endParaRPr lang="en-US" sz="144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TextBox 50"/>
          <p:cNvSpPr txBox="1"/>
          <p:nvPr/>
        </p:nvSpPr>
        <p:spPr>
          <a:xfrm>
            <a:off x="3643736" y="2790278"/>
            <a:ext cx="129073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44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输入替换字段</a:t>
            </a:r>
            <a:endParaRPr lang="en-US" altLang="zh-CN" sz="144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3" name="TextBox 51"/>
          <p:cNvSpPr txBox="1"/>
          <p:nvPr/>
        </p:nvSpPr>
        <p:spPr>
          <a:xfrm>
            <a:off x="5931582" y="5650993"/>
            <a:ext cx="1290738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44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输入替换字段</a:t>
            </a:r>
            <a:endParaRPr lang="en-US" altLang="zh-CN" sz="144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4" name="TextBox 52"/>
          <p:cNvSpPr txBox="1"/>
          <p:nvPr/>
        </p:nvSpPr>
        <p:spPr>
          <a:xfrm>
            <a:off x="7511844" y="4169665"/>
            <a:ext cx="129073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44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输入替换字段</a:t>
            </a:r>
            <a:endParaRPr lang="en-US" altLang="zh-CN" sz="144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5" name="TextBox 53"/>
          <p:cNvSpPr txBox="1"/>
          <p:nvPr/>
        </p:nvSpPr>
        <p:spPr>
          <a:xfrm>
            <a:off x="9269012" y="2628901"/>
            <a:ext cx="1290738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44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输入替换字段</a:t>
            </a:r>
            <a:endParaRPr lang="en-US" altLang="zh-CN" sz="144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6" name="TextBox 54"/>
          <p:cNvSpPr txBox="1"/>
          <p:nvPr/>
        </p:nvSpPr>
        <p:spPr>
          <a:xfrm>
            <a:off x="5143590" y="1115569"/>
            <a:ext cx="1290738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44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输入替换字段</a:t>
            </a:r>
            <a:endParaRPr lang="en-US" altLang="zh-CN" sz="144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输入标题</a:t>
            </a:r>
            <a:endParaRPr kumimoji="1" lang="zh-CN" altLang="en-US" dirty="0"/>
          </a:p>
        </p:txBody>
      </p:sp>
      <p:sp>
        <p:nvSpPr>
          <p:cNvPr id="4" name="Freeform 7"/>
          <p:cNvSpPr/>
          <p:nvPr/>
        </p:nvSpPr>
        <p:spPr bwMode="auto">
          <a:xfrm>
            <a:off x="1232373" y="3775198"/>
            <a:ext cx="1853565" cy="961383"/>
          </a:xfrm>
          <a:custGeom>
            <a:avLst/>
            <a:gdLst>
              <a:gd name="T0" fmla="*/ 330 w 660"/>
              <a:gd name="T1" fmla="*/ 262 h 262"/>
              <a:gd name="T2" fmla="*/ 331 w 660"/>
              <a:gd name="T3" fmla="*/ 262 h 262"/>
              <a:gd name="T4" fmla="*/ 660 w 660"/>
              <a:gd name="T5" fmla="*/ 262 h 262"/>
              <a:gd name="T6" fmla="*/ 330 w 660"/>
              <a:gd name="T7" fmla="*/ 4 h 262"/>
              <a:gd name="T8" fmla="*/ 0 w 660"/>
              <a:gd name="T9" fmla="*/ 262 h 262"/>
              <a:gd name="T10" fmla="*/ 330 w 660"/>
              <a:gd name="T11" fmla="*/ 262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0" h="262">
                <a:moveTo>
                  <a:pt x="330" y="262"/>
                </a:moveTo>
                <a:cubicBezTo>
                  <a:pt x="331" y="262"/>
                  <a:pt x="331" y="262"/>
                  <a:pt x="331" y="262"/>
                </a:cubicBezTo>
                <a:cubicBezTo>
                  <a:pt x="660" y="262"/>
                  <a:pt x="660" y="262"/>
                  <a:pt x="660" y="262"/>
                </a:cubicBezTo>
                <a:cubicBezTo>
                  <a:pt x="442" y="189"/>
                  <a:pt x="419" y="0"/>
                  <a:pt x="330" y="4"/>
                </a:cubicBezTo>
                <a:cubicBezTo>
                  <a:pt x="242" y="0"/>
                  <a:pt x="219" y="189"/>
                  <a:pt x="0" y="262"/>
                </a:cubicBezTo>
                <a:lnTo>
                  <a:pt x="330" y="262"/>
                </a:lnTo>
                <a:close/>
              </a:path>
            </a:pathLst>
          </a:custGeom>
          <a:solidFill>
            <a:srgbClr val="EDA1B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5" name="TextBox 17"/>
          <p:cNvSpPr txBox="1"/>
          <p:nvPr/>
        </p:nvSpPr>
        <p:spPr>
          <a:xfrm>
            <a:off x="1336178" y="4840708"/>
            <a:ext cx="14278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rPr>
              <a:t>名称</a:t>
            </a:r>
            <a:endParaRPr lang="id-ID" sz="1400" dirty="0">
              <a:solidFill>
                <a:schemeClr val="bg2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TextBox 18"/>
          <p:cNvSpPr txBox="1"/>
          <p:nvPr/>
        </p:nvSpPr>
        <p:spPr>
          <a:xfrm>
            <a:off x="1828737" y="2116859"/>
            <a:ext cx="660837" cy="338554"/>
          </a:xfrm>
          <a:prstGeom prst="rect">
            <a:avLst/>
          </a:prstGeom>
          <a:solidFill>
            <a:srgbClr val="FFF4FC"/>
          </a:solidFill>
        </p:spPr>
        <p:txBody>
          <a:bodyPr wrap="square" rtlCol="0">
            <a:spAutoFit/>
          </a:bodyPr>
          <a:lstStyle/>
          <a:p>
            <a:pPr algn="ctr"/>
            <a:r>
              <a:rPr lang="id-ID" sz="1600" b="1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rPr>
              <a:t>20%</a:t>
            </a:r>
            <a:endParaRPr lang="id-ID" sz="1600" b="1" dirty="0">
              <a:solidFill>
                <a:schemeClr val="bg2">
                  <a:lumMod val="7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7" name="Straight Connector 19"/>
          <p:cNvCxnSpPr/>
          <p:nvPr/>
        </p:nvCxnSpPr>
        <p:spPr>
          <a:xfrm rot="5400000" flipV="1">
            <a:off x="1660736" y="3069409"/>
            <a:ext cx="1017096" cy="5319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  <a:prstDash val="sysDot"/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reeform 7"/>
          <p:cNvSpPr/>
          <p:nvPr/>
        </p:nvSpPr>
        <p:spPr bwMode="auto">
          <a:xfrm>
            <a:off x="2489573" y="3298903"/>
            <a:ext cx="1853565" cy="1437675"/>
          </a:xfrm>
          <a:custGeom>
            <a:avLst/>
            <a:gdLst>
              <a:gd name="T0" fmla="*/ 330 w 660"/>
              <a:gd name="T1" fmla="*/ 262 h 262"/>
              <a:gd name="T2" fmla="*/ 331 w 660"/>
              <a:gd name="T3" fmla="*/ 262 h 262"/>
              <a:gd name="T4" fmla="*/ 660 w 660"/>
              <a:gd name="T5" fmla="*/ 262 h 262"/>
              <a:gd name="T6" fmla="*/ 330 w 660"/>
              <a:gd name="T7" fmla="*/ 4 h 262"/>
              <a:gd name="T8" fmla="*/ 0 w 660"/>
              <a:gd name="T9" fmla="*/ 262 h 262"/>
              <a:gd name="T10" fmla="*/ 330 w 660"/>
              <a:gd name="T11" fmla="*/ 262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0" h="262">
                <a:moveTo>
                  <a:pt x="330" y="262"/>
                </a:moveTo>
                <a:cubicBezTo>
                  <a:pt x="331" y="262"/>
                  <a:pt x="331" y="262"/>
                  <a:pt x="331" y="262"/>
                </a:cubicBezTo>
                <a:cubicBezTo>
                  <a:pt x="660" y="262"/>
                  <a:pt x="660" y="262"/>
                  <a:pt x="660" y="262"/>
                </a:cubicBezTo>
                <a:cubicBezTo>
                  <a:pt x="442" y="189"/>
                  <a:pt x="419" y="0"/>
                  <a:pt x="330" y="4"/>
                </a:cubicBezTo>
                <a:cubicBezTo>
                  <a:pt x="242" y="0"/>
                  <a:pt x="219" y="189"/>
                  <a:pt x="0" y="262"/>
                </a:cubicBezTo>
                <a:lnTo>
                  <a:pt x="330" y="262"/>
                </a:lnTo>
                <a:close/>
              </a:path>
            </a:pathLst>
          </a:custGeom>
          <a:solidFill>
            <a:srgbClr val="FFF4FC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9" name="TextBox 22"/>
          <p:cNvSpPr txBox="1"/>
          <p:nvPr/>
        </p:nvSpPr>
        <p:spPr>
          <a:xfrm>
            <a:off x="2653758" y="4834585"/>
            <a:ext cx="14278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rPr>
              <a:t>名称</a:t>
            </a:r>
            <a:endParaRPr lang="id-ID" altLang="zh-CN" sz="1400" dirty="0">
              <a:solidFill>
                <a:schemeClr val="bg2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TextBox 23"/>
          <p:cNvSpPr txBox="1"/>
          <p:nvPr/>
        </p:nvSpPr>
        <p:spPr>
          <a:xfrm>
            <a:off x="2977386" y="2116859"/>
            <a:ext cx="866603" cy="338554"/>
          </a:xfrm>
          <a:prstGeom prst="rect">
            <a:avLst/>
          </a:prstGeom>
          <a:solidFill>
            <a:srgbClr val="FFF4FC"/>
          </a:solidFill>
        </p:spPr>
        <p:txBody>
          <a:bodyPr wrap="square" rtlCol="0">
            <a:spAutoFit/>
          </a:bodyPr>
          <a:lstStyle/>
          <a:p>
            <a:pPr algn="ctr"/>
            <a:r>
              <a:rPr lang="id-ID" sz="1600" b="1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rPr>
              <a:t>20%</a:t>
            </a:r>
            <a:endParaRPr lang="id-ID" sz="1600" b="1" dirty="0">
              <a:solidFill>
                <a:schemeClr val="bg2">
                  <a:lumMod val="7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1" name="Straight Connector 24"/>
          <p:cNvCxnSpPr/>
          <p:nvPr/>
        </p:nvCxnSpPr>
        <p:spPr>
          <a:xfrm rot="5400000" flipV="1">
            <a:off x="3116912" y="2831663"/>
            <a:ext cx="540000" cy="5319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  <a:prstDash val="sysDot"/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 7"/>
          <p:cNvSpPr/>
          <p:nvPr/>
        </p:nvSpPr>
        <p:spPr bwMode="auto">
          <a:xfrm>
            <a:off x="3925080" y="2994741"/>
            <a:ext cx="1853565" cy="1741839"/>
          </a:xfrm>
          <a:custGeom>
            <a:avLst/>
            <a:gdLst>
              <a:gd name="T0" fmla="*/ 330 w 660"/>
              <a:gd name="T1" fmla="*/ 262 h 262"/>
              <a:gd name="T2" fmla="*/ 331 w 660"/>
              <a:gd name="T3" fmla="*/ 262 h 262"/>
              <a:gd name="T4" fmla="*/ 660 w 660"/>
              <a:gd name="T5" fmla="*/ 262 h 262"/>
              <a:gd name="T6" fmla="*/ 330 w 660"/>
              <a:gd name="T7" fmla="*/ 4 h 262"/>
              <a:gd name="T8" fmla="*/ 0 w 660"/>
              <a:gd name="T9" fmla="*/ 262 h 262"/>
              <a:gd name="T10" fmla="*/ 330 w 660"/>
              <a:gd name="T11" fmla="*/ 262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0" h="262">
                <a:moveTo>
                  <a:pt x="330" y="262"/>
                </a:moveTo>
                <a:cubicBezTo>
                  <a:pt x="331" y="262"/>
                  <a:pt x="331" y="262"/>
                  <a:pt x="331" y="262"/>
                </a:cubicBezTo>
                <a:cubicBezTo>
                  <a:pt x="660" y="262"/>
                  <a:pt x="660" y="262"/>
                  <a:pt x="660" y="262"/>
                </a:cubicBezTo>
                <a:cubicBezTo>
                  <a:pt x="442" y="189"/>
                  <a:pt x="419" y="0"/>
                  <a:pt x="330" y="4"/>
                </a:cubicBezTo>
                <a:cubicBezTo>
                  <a:pt x="242" y="0"/>
                  <a:pt x="219" y="189"/>
                  <a:pt x="0" y="262"/>
                </a:cubicBezTo>
                <a:lnTo>
                  <a:pt x="330" y="262"/>
                </a:lnTo>
                <a:close/>
              </a:path>
            </a:pathLst>
          </a:custGeom>
          <a:solidFill>
            <a:srgbClr val="EDA1B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rgbClr val="EDA1B3"/>
              </a:solidFill>
              <a:cs typeface="+mn-ea"/>
              <a:sym typeface="+mn-lt"/>
            </a:endParaRPr>
          </a:p>
        </p:txBody>
      </p:sp>
      <p:sp>
        <p:nvSpPr>
          <p:cNvPr id="13" name="TextBox 27"/>
          <p:cNvSpPr txBox="1"/>
          <p:nvPr/>
        </p:nvSpPr>
        <p:spPr>
          <a:xfrm>
            <a:off x="4121354" y="4834585"/>
            <a:ext cx="14278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rPr>
              <a:t>名称</a:t>
            </a:r>
            <a:endParaRPr lang="id-ID" altLang="zh-CN" sz="1400" dirty="0">
              <a:solidFill>
                <a:schemeClr val="bg2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TextBox 29"/>
          <p:cNvSpPr txBox="1"/>
          <p:nvPr/>
        </p:nvSpPr>
        <p:spPr>
          <a:xfrm>
            <a:off x="4409145" y="2116859"/>
            <a:ext cx="866603" cy="338554"/>
          </a:xfrm>
          <a:prstGeom prst="rect">
            <a:avLst/>
          </a:prstGeom>
          <a:solidFill>
            <a:srgbClr val="FFF4FC"/>
          </a:solidFill>
        </p:spPr>
        <p:txBody>
          <a:bodyPr wrap="square" rtlCol="0">
            <a:spAutoFit/>
          </a:bodyPr>
          <a:lstStyle/>
          <a:p>
            <a:pPr algn="ctr"/>
            <a:r>
              <a:rPr lang="id-ID" sz="1600" b="1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rPr>
              <a:t>20%</a:t>
            </a:r>
            <a:endParaRPr lang="id-ID" sz="1600" b="1" dirty="0">
              <a:solidFill>
                <a:schemeClr val="bg2">
                  <a:lumMod val="7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5" name="Straight Connector 30"/>
          <p:cNvCxnSpPr/>
          <p:nvPr/>
        </p:nvCxnSpPr>
        <p:spPr>
          <a:xfrm rot="5400000" flipV="1">
            <a:off x="4728521" y="2702725"/>
            <a:ext cx="252000" cy="5319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  <a:prstDash val="sysDot"/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reeform 32"/>
          <p:cNvSpPr/>
          <p:nvPr/>
        </p:nvSpPr>
        <p:spPr bwMode="auto">
          <a:xfrm>
            <a:off x="5374221" y="3557221"/>
            <a:ext cx="1853565" cy="1179355"/>
          </a:xfrm>
          <a:custGeom>
            <a:avLst/>
            <a:gdLst>
              <a:gd name="T0" fmla="*/ 330 w 660"/>
              <a:gd name="T1" fmla="*/ 262 h 262"/>
              <a:gd name="T2" fmla="*/ 331 w 660"/>
              <a:gd name="T3" fmla="*/ 262 h 262"/>
              <a:gd name="T4" fmla="*/ 660 w 660"/>
              <a:gd name="T5" fmla="*/ 262 h 262"/>
              <a:gd name="T6" fmla="*/ 330 w 660"/>
              <a:gd name="T7" fmla="*/ 4 h 262"/>
              <a:gd name="T8" fmla="*/ 0 w 660"/>
              <a:gd name="T9" fmla="*/ 262 h 262"/>
              <a:gd name="T10" fmla="*/ 330 w 660"/>
              <a:gd name="T11" fmla="*/ 262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0" h="262">
                <a:moveTo>
                  <a:pt x="330" y="262"/>
                </a:moveTo>
                <a:cubicBezTo>
                  <a:pt x="331" y="262"/>
                  <a:pt x="331" y="262"/>
                  <a:pt x="331" y="262"/>
                </a:cubicBezTo>
                <a:cubicBezTo>
                  <a:pt x="660" y="262"/>
                  <a:pt x="660" y="262"/>
                  <a:pt x="660" y="262"/>
                </a:cubicBezTo>
                <a:cubicBezTo>
                  <a:pt x="442" y="189"/>
                  <a:pt x="419" y="0"/>
                  <a:pt x="330" y="4"/>
                </a:cubicBezTo>
                <a:cubicBezTo>
                  <a:pt x="242" y="0"/>
                  <a:pt x="219" y="189"/>
                  <a:pt x="0" y="262"/>
                </a:cubicBezTo>
                <a:lnTo>
                  <a:pt x="330" y="262"/>
                </a:lnTo>
                <a:close/>
              </a:path>
            </a:pathLst>
          </a:custGeom>
          <a:solidFill>
            <a:srgbClr val="FFF4FC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rgbClr val="EDA1B3"/>
              </a:solidFill>
              <a:cs typeface="+mn-ea"/>
              <a:sym typeface="+mn-lt"/>
            </a:endParaRPr>
          </a:p>
        </p:txBody>
      </p:sp>
      <p:sp>
        <p:nvSpPr>
          <p:cNvPr id="17" name="TextBox 33"/>
          <p:cNvSpPr txBox="1"/>
          <p:nvPr/>
        </p:nvSpPr>
        <p:spPr>
          <a:xfrm>
            <a:off x="5583706" y="4834585"/>
            <a:ext cx="14278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rPr>
              <a:t>名称</a:t>
            </a:r>
            <a:endParaRPr lang="id-ID" altLang="zh-CN" sz="1400" dirty="0">
              <a:solidFill>
                <a:schemeClr val="bg2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TextBox 34"/>
          <p:cNvSpPr txBox="1"/>
          <p:nvPr/>
        </p:nvSpPr>
        <p:spPr>
          <a:xfrm>
            <a:off x="5861064" y="2116859"/>
            <a:ext cx="866603" cy="338554"/>
          </a:xfrm>
          <a:prstGeom prst="rect">
            <a:avLst/>
          </a:prstGeom>
          <a:solidFill>
            <a:srgbClr val="FFF4FC"/>
          </a:solidFill>
        </p:spPr>
        <p:txBody>
          <a:bodyPr wrap="square" rtlCol="0">
            <a:spAutoFit/>
          </a:bodyPr>
          <a:lstStyle/>
          <a:p>
            <a:pPr algn="ctr"/>
            <a:r>
              <a:rPr lang="id-ID" sz="1600" b="1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rPr>
              <a:t>20%</a:t>
            </a:r>
            <a:endParaRPr lang="id-ID" sz="1600" b="1" dirty="0">
              <a:solidFill>
                <a:schemeClr val="bg2">
                  <a:lumMod val="7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9" name="Straight Connector 35"/>
          <p:cNvCxnSpPr/>
          <p:nvPr/>
        </p:nvCxnSpPr>
        <p:spPr>
          <a:xfrm rot="5400000" flipV="1">
            <a:off x="5869602" y="2980427"/>
            <a:ext cx="828000" cy="5319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  <a:prstDash val="sysDot"/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 7"/>
          <p:cNvSpPr/>
          <p:nvPr/>
        </p:nvSpPr>
        <p:spPr bwMode="auto">
          <a:xfrm>
            <a:off x="6770823" y="3298903"/>
            <a:ext cx="1853565" cy="1437676"/>
          </a:xfrm>
          <a:custGeom>
            <a:avLst/>
            <a:gdLst>
              <a:gd name="T0" fmla="*/ 330 w 660"/>
              <a:gd name="T1" fmla="*/ 262 h 262"/>
              <a:gd name="T2" fmla="*/ 331 w 660"/>
              <a:gd name="T3" fmla="*/ 262 h 262"/>
              <a:gd name="T4" fmla="*/ 660 w 660"/>
              <a:gd name="T5" fmla="*/ 262 h 262"/>
              <a:gd name="T6" fmla="*/ 330 w 660"/>
              <a:gd name="T7" fmla="*/ 4 h 262"/>
              <a:gd name="T8" fmla="*/ 0 w 660"/>
              <a:gd name="T9" fmla="*/ 262 h 262"/>
              <a:gd name="T10" fmla="*/ 330 w 660"/>
              <a:gd name="T11" fmla="*/ 262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0" h="262">
                <a:moveTo>
                  <a:pt x="330" y="262"/>
                </a:moveTo>
                <a:cubicBezTo>
                  <a:pt x="331" y="262"/>
                  <a:pt x="331" y="262"/>
                  <a:pt x="331" y="262"/>
                </a:cubicBezTo>
                <a:cubicBezTo>
                  <a:pt x="660" y="262"/>
                  <a:pt x="660" y="262"/>
                  <a:pt x="660" y="262"/>
                </a:cubicBezTo>
                <a:cubicBezTo>
                  <a:pt x="442" y="189"/>
                  <a:pt x="419" y="0"/>
                  <a:pt x="330" y="4"/>
                </a:cubicBezTo>
                <a:cubicBezTo>
                  <a:pt x="242" y="0"/>
                  <a:pt x="219" y="189"/>
                  <a:pt x="0" y="262"/>
                </a:cubicBezTo>
                <a:lnTo>
                  <a:pt x="330" y="262"/>
                </a:lnTo>
                <a:close/>
              </a:path>
            </a:pathLst>
          </a:custGeom>
          <a:solidFill>
            <a:srgbClr val="EDA1B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1" name="TextBox 38"/>
          <p:cNvSpPr txBox="1"/>
          <p:nvPr/>
        </p:nvSpPr>
        <p:spPr>
          <a:xfrm>
            <a:off x="6912870" y="4845348"/>
            <a:ext cx="14278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rPr>
              <a:t>名称</a:t>
            </a:r>
            <a:endParaRPr lang="id-ID" altLang="zh-CN" sz="1400" dirty="0">
              <a:solidFill>
                <a:schemeClr val="bg2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TextBox 40"/>
          <p:cNvSpPr txBox="1"/>
          <p:nvPr/>
        </p:nvSpPr>
        <p:spPr>
          <a:xfrm>
            <a:off x="7257785" y="2116859"/>
            <a:ext cx="866603" cy="338554"/>
          </a:xfrm>
          <a:prstGeom prst="rect">
            <a:avLst/>
          </a:prstGeom>
          <a:solidFill>
            <a:srgbClr val="FFF4FC"/>
          </a:solidFill>
        </p:spPr>
        <p:txBody>
          <a:bodyPr wrap="square" rtlCol="0">
            <a:spAutoFit/>
          </a:bodyPr>
          <a:lstStyle/>
          <a:p>
            <a:pPr algn="ctr"/>
            <a:r>
              <a:rPr lang="id-ID" sz="1600" b="1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rPr>
              <a:t>20%</a:t>
            </a:r>
            <a:endParaRPr lang="id-ID" sz="1600" b="1" dirty="0">
              <a:solidFill>
                <a:schemeClr val="bg2">
                  <a:lumMod val="7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23" name="Straight Connector 41"/>
          <p:cNvCxnSpPr/>
          <p:nvPr/>
        </p:nvCxnSpPr>
        <p:spPr>
          <a:xfrm rot="5400000" flipV="1">
            <a:off x="7370946" y="2866207"/>
            <a:ext cx="648000" cy="5319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  <a:prstDash val="sysDot"/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reeform 7"/>
          <p:cNvSpPr/>
          <p:nvPr/>
        </p:nvSpPr>
        <p:spPr bwMode="auto">
          <a:xfrm>
            <a:off x="8177413" y="3704243"/>
            <a:ext cx="1853565" cy="1032335"/>
          </a:xfrm>
          <a:custGeom>
            <a:avLst/>
            <a:gdLst>
              <a:gd name="T0" fmla="*/ 330 w 660"/>
              <a:gd name="T1" fmla="*/ 262 h 262"/>
              <a:gd name="T2" fmla="*/ 331 w 660"/>
              <a:gd name="T3" fmla="*/ 262 h 262"/>
              <a:gd name="T4" fmla="*/ 660 w 660"/>
              <a:gd name="T5" fmla="*/ 262 h 262"/>
              <a:gd name="T6" fmla="*/ 330 w 660"/>
              <a:gd name="T7" fmla="*/ 4 h 262"/>
              <a:gd name="T8" fmla="*/ 0 w 660"/>
              <a:gd name="T9" fmla="*/ 262 h 262"/>
              <a:gd name="T10" fmla="*/ 330 w 660"/>
              <a:gd name="T11" fmla="*/ 262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0" h="262">
                <a:moveTo>
                  <a:pt x="330" y="262"/>
                </a:moveTo>
                <a:cubicBezTo>
                  <a:pt x="331" y="262"/>
                  <a:pt x="331" y="262"/>
                  <a:pt x="331" y="262"/>
                </a:cubicBezTo>
                <a:cubicBezTo>
                  <a:pt x="660" y="262"/>
                  <a:pt x="660" y="262"/>
                  <a:pt x="660" y="262"/>
                </a:cubicBezTo>
                <a:cubicBezTo>
                  <a:pt x="442" y="189"/>
                  <a:pt x="419" y="0"/>
                  <a:pt x="330" y="4"/>
                </a:cubicBezTo>
                <a:cubicBezTo>
                  <a:pt x="242" y="0"/>
                  <a:pt x="219" y="189"/>
                  <a:pt x="0" y="262"/>
                </a:cubicBezTo>
                <a:lnTo>
                  <a:pt x="330" y="262"/>
                </a:lnTo>
                <a:close/>
              </a:path>
            </a:pathLst>
          </a:custGeom>
          <a:solidFill>
            <a:srgbClr val="FFF4FC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5" name="TextBox 44"/>
          <p:cNvSpPr txBox="1"/>
          <p:nvPr/>
        </p:nvSpPr>
        <p:spPr>
          <a:xfrm>
            <a:off x="8386208" y="4849100"/>
            <a:ext cx="14278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rPr>
              <a:t>名称</a:t>
            </a:r>
            <a:endParaRPr lang="id-ID" altLang="zh-CN" sz="1400" dirty="0">
              <a:solidFill>
                <a:schemeClr val="bg2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6" name="TextBox 45"/>
          <p:cNvSpPr txBox="1"/>
          <p:nvPr/>
        </p:nvSpPr>
        <p:spPr>
          <a:xfrm>
            <a:off x="8666810" y="2116859"/>
            <a:ext cx="866603" cy="338554"/>
          </a:xfrm>
          <a:prstGeom prst="rect">
            <a:avLst/>
          </a:prstGeom>
          <a:solidFill>
            <a:srgbClr val="FFF4FC"/>
          </a:solidFill>
        </p:spPr>
        <p:txBody>
          <a:bodyPr wrap="square" rtlCol="0">
            <a:spAutoFit/>
          </a:bodyPr>
          <a:lstStyle/>
          <a:p>
            <a:pPr algn="ctr"/>
            <a:r>
              <a:rPr lang="id-ID" sz="1600" b="1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rPr>
              <a:t>20%</a:t>
            </a:r>
            <a:endParaRPr lang="id-ID" sz="1600" b="1" dirty="0">
              <a:solidFill>
                <a:schemeClr val="bg2">
                  <a:lumMod val="7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27" name="Straight Connector 46"/>
          <p:cNvCxnSpPr/>
          <p:nvPr/>
        </p:nvCxnSpPr>
        <p:spPr>
          <a:xfrm rot="5400000" flipV="1">
            <a:off x="8575452" y="3058795"/>
            <a:ext cx="1044000" cy="5319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  <a:prstDash val="sysDot"/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Freeform 7"/>
          <p:cNvSpPr/>
          <p:nvPr/>
        </p:nvSpPr>
        <p:spPr bwMode="auto">
          <a:xfrm>
            <a:off x="9408179" y="3958150"/>
            <a:ext cx="1853565" cy="778428"/>
          </a:xfrm>
          <a:custGeom>
            <a:avLst/>
            <a:gdLst>
              <a:gd name="T0" fmla="*/ 330 w 660"/>
              <a:gd name="T1" fmla="*/ 262 h 262"/>
              <a:gd name="T2" fmla="*/ 331 w 660"/>
              <a:gd name="T3" fmla="*/ 262 h 262"/>
              <a:gd name="T4" fmla="*/ 660 w 660"/>
              <a:gd name="T5" fmla="*/ 262 h 262"/>
              <a:gd name="T6" fmla="*/ 330 w 660"/>
              <a:gd name="T7" fmla="*/ 4 h 262"/>
              <a:gd name="T8" fmla="*/ 0 w 660"/>
              <a:gd name="T9" fmla="*/ 262 h 262"/>
              <a:gd name="T10" fmla="*/ 330 w 660"/>
              <a:gd name="T11" fmla="*/ 262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0" h="262">
                <a:moveTo>
                  <a:pt x="330" y="262"/>
                </a:moveTo>
                <a:cubicBezTo>
                  <a:pt x="331" y="262"/>
                  <a:pt x="331" y="262"/>
                  <a:pt x="331" y="262"/>
                </a:cubicBezTo>
                <a:cubicBezTo>
                  <a:pt x="660" y="262"/>
                  <a:pt x="660" y="262"/>
                  <a:pt x="660" y="262"/>
                </a:cubicBezTo>
                <a:cubicBezTo>
                  <a:pt x="442" y="189"/>
                  <a:pt x="419" y="0"/>
                  <a:pt x="330" y="4"/>
                </a:cubicBezTo>
                <a:cubicBezTo>
                  <a:pt x="242" y="0"/>
                  <a:pt x="219" y="189"/>
                  <a:pt x="0" y="262"/>
                </a:cubicBezTo>
                <a:lnTo>
                  <a:pt x="330" y="262"/>
                </a:lnTo>
                <a:close/>
              </a:path>
            </a:pathLst>
          </a:custGeom>
          <a:solidFill>
            <a:srgbClr val="EDA1B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9" name="TextBox 49"/>
          <p:cNvSpPr txBox="1"/>
          <p:nvPr/>
        </p:nvSpPr>
        <p:spPr>
          <a:xfrm>
            <a:off x="9652992" y="4863613"/>
            <a:ext cx="14278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rPr>
              <a:t>名称</a:t>
            </a:r>
            <a:endParaRPr lang="id-ID" altLang="zh-CN" sz="1400" dirty="0">
              <a:solidFill>
                <a:schemeClr val="bg2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TextBox 50"/>
          <p:cNvSpPr txBox="1"/>
          <p:nvPr/>
        </p:nvSpPr>
        <p:spPr>
          <a:xfrm>
            <a:off x="9901660" y="2116859"/>
            <a:ext cx="866603" cy="338554"/>
          </a:xfrm>
          <a:prstGeom prst="rect">
            <a:avLst/>
          </a:prstGeom>
          <a:solidFill>
            <a:srgbClr val="FFF4FC"/>
          </a:solidFill>
        </p:spPr>
        <p:txBody>
          <a:bodyPr wrap="square" rtlCol="0">
            <a:spAutoFit/>
          </a:bodyPr>
          <a:lstStyle/>
          <a:p>
            <a:pPr algn="ctr"/>
            <a:r>
              <a:rPr lang="id-ID" sz="1600" b="1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rPr>
              <a:t>20%</a:t>
            </a:r>
            <a:endParaRPr lang="id-ID" sz="1600" b="1" dirty="0">
              <a:solidFill>
                <a:schemeClr val="bg2">
                  <a:lumMod val="7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31" name="Straight Connector 51"/>
          <p:cNvCxnSpPr/>
          <p:nvPr/>
        </p:nvCxnSpPr>
        <p:spPr>
          <a:xfrm rot="5400000" flipV="1">
            <a:off x="9718185" y="3186042"/>
            <a:ext cx="1224000" cy="5319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  <a:prstDash val="sysDot"/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ontent Placeholder 2"/>
          <p:cNvSpPr txBox="1"/>
          <p:nvPr/>
        </p:nvSpPr>
        <p:spPr>
          <a:xfrm>
            <a:off x="1762144" y="5440184"/>
            <a:ext cx="9100459" cy="1127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本段标题</a:t>
            </a:r>
            <a:endParaRPr lang="en-US" altLang="zh-CN" sz="12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just"/>
            <a:r>
              <a:rPr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sz="12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615"/>
          </a:xfrm>
        </p:spPr>
        <p:txBody>
          <a:bodyPr>
            <a:normAutofit/>
          </a:bodyPr>
          <a:lstStyle/>
          <a:p>
            <a:endParaRPr kumimoji="1" lang="zh-CN" altLang="en-US"/>
          </a:p>
        </p:txBody>
      </p:sp>
      <p:grpSp>
        <p:nvGrpSpPr>
          <p:cNvPr id="72" name="组合 3"/>
          <p:cNvGrpSpPr/>
          <p:nvPr/>
        </p:nvGrpSpPr>
        <p:grpSpPr bwMode="auto">
          <a:xfrm>
            <a:off x="1285904" y="1119399"/>
            <a:ext cx="4032856" cy="4468601"/>
            <a:chOff x="0" y="0"/>
            <a:chExt cx="3926934" cy="4352253"/>
          </a:xfrm>
        </p:grpSpPr>
        <p:sp>
          <p:nvSpPr>
            <p:cNvPr id="73" name="等腰三角形 4"/>
            <p:cNvSpPr>
              <a:spLocks noChangeArrowheads="1"/>
            </p:cNvSpPr>
            <p:nvPr/>
          </p:nvSpPr>
          <p:spPr bwMode="auto">
            <a:xfrm rot="-4373613">
              <a:off x="-268014" y="268014"/>
              <a:ext cx="3886200" cy="3350172"/>
            </a:xfrm>
            <a:prstGeom prst="triangle">
              <a:avLst>
                <a:gd name="adj" fmla="val 50000"/>
              </a:avLst>
            </a:prstGeom>
            <a:noFill/>
            <a:ln w="19050">
              <a:solidFill>
                <a:srgbClr val="7F7F7F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宋体" pitchFamily="2" charset="-122"/>
              </a:endParaRPr>
            </a:p>
          </p:txBody>
        </p:sp>
        <p:sp>
          <p:nvSpPr>
            <p:cNvPr id="74" name="等腰三角形 5"/>
            <p:cNvSpPr>
              <a:spLocks noChangeArrowheads="1"/>
            </p:cNvSpPr>
            <p:nvPr/>
          </p:nvSpPr>
          <p:spPr bwMode="auto">
            <a:xfrm rot="16200000">
              <a:off x="-65408" y="696283"/>
              <a:ext cx="3565365" cy="3073591"/>
            </a:xfrm>
            <a:prstGeom prst="triangle">
              <a:avLst>
                <a:gd name="adj" fmla="val 50000"/>
              </a:avLst>
            </a:prstGeom>
            <a:solidFill>
              <a:srgbClr val="EDA1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宋体" pitchFamily="2" charset="-122"/>
              </a:endParaRPr>
            </a:p>
          </p:txBody>
        </p:sp>
        <p:sp>
          <p:nvSpPr>
            <p:cNvPr id="75" name="椭圆 6"/>
            <p:cNvSpPr>
              <a:spLocks noChangeArrowheads="1"/>
            </p:cNvSpPr>
            <p:nvPr/>
          </p:nvSpPr>
          <p:spPr bwMode="auto">
            <a:xfrm>
              <a:off x="25197" y="1363044"/>
              <a:ext cx="228600" cy="228600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宋体" pitchFamily="2" charset="-122"/>
              </a:endParaRPr>
            </a:p>
          </p:txBody>
        </p:sp>
        <p:sp>
          <p:nvSpPr>
            <p:cNvPr id="76" name="椭圆 7"/>
            <p:cNvSpPr>
              <a:spLocks noChangeArrowheads="1"/>
            </p:cNvSpPr>
            <p:nvPr/>
          </p:nvSpPr>
          <p:spPr bwMode="auto">
            <a:xfrm>
              <a:off x="2577897" y="4123653"/>
              <a:ext cx="228600" cy="228600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宋体" pitchFamily="2" charset="-122"/>
              </a:endParaRPr>
            </a:p>
          </p:txBody>
        </p:sp>
        <p:sp>
          <p:nvSpPr>
            <p:cNvPr id="77" name="椭圆 8"/>
            <p:cNvSpPr>
              <a:spLocks noChangeArrowheads="1"/>
            </p:cNvSpPr>
            <p:nvPr/>
          </p:nvSpPr>
          <p:spPr bwMode="auto">
            <a:xfrm>
              <a:off x="3698334" y="500199"/>
              <a:ext cx="228600" cy="228600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宋体" pitchFamily="2" charset="-122"/>
              </a:endParaRPr>
            </a:p>
          </p:txBody>
        </p:sp>
      </p:grpSp>
      <p:sp>
        <p:nvSpPr>
          <p:cNvPr id="78" name="Rectangle 39"/>
          <p:cNvSpPr>
            <a:spLocks noChangeArrowheads="1"/>
          </p:cNvSpPr>
          <p:nvPr/>
        </p:nvSpPr>
        <p:spPr bwMode="auto">
          <a:xfrm>
            <a:off x="6420652" y="1158908"/>
            <a:ext cx="1914525" cy="1255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输入标题</a:t>
            </a: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https://</a:t>
            </a:r>
            <a:r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9" name="Rectangle 39"/>
          <p:cNvSpPr>
            <a:spLocks noChangeArrowheads="1"/>
          </p:cNvSpPr>
          <p:nvPr/>
        </p:nvSpPr>
        <p:spPr bwMode="auto">
          <a:xfrm>
            <a:off x="6420652" y="2976390"/>
            <a:ext cx="1914525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输入标题</a:t>
            </a: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点击此处输入文字 </a:t>
            </a:r>
            <a:r>
              <a:rPr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https://</a:t>
            </a:r>
            <a:r>
              <a:rPr lang="en-US"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xnwe.taobao.com</a:t>
            </a:r>
            <a:r>
              <a:rPr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/</a:t>
            </a:r>
            <a:endParaRPr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0" name="Rectangle 39"/>
          <p:cNvSpPr>
            <a:spLocks noChangeArrowheads="1"/>
          </p:cNvSpPr>
          <p:nvPr/>
        </p:nvSpPr>
        <p:spPr bwMode="auto">
          <a:xfrm>
            <a:off x="6420651" y="4780586"/>
            <a:ext cx="1914525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输入标题</a:t>
            </a: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点击此处输入文字 </a:t>
            </a:r>
            <a:r>
              <a:rPr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https://</a:t>
            </a:r>
            <a:r>
              <a:rPr lang="en-US"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xnwe.taobao.com</a:t>
            </a:r>
            <a:r>
              <a:rPr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/</a:t>
            </a:r>
            <a:endParaRPr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1" name="Rectangle 39"/>
          <p:cNvSpPr>
            <a:spLocks noChangeArrowheads="1"/>
          </p:cNvSpPr>
          <p:nvPr/>
        </p:nvSpPr>
        <p:spPr bwMode="auto">
          <a:xfrm>
            <a:off x="8820952" y="4731980"/>
            <a:ext cx="1914525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输入标题</a:t>
            </a: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点击此处输入文字 </a:t>
            </a:r>
            <a:r>
              <a:rPr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https://</a:t>
            </a:r>
            <a:r>
              <a:rPr lang="en-US"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xnwe.taobao.com</a:t>
            </a:r>
            <a:r>
              <a:rPr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/</a:t>
            </a:r>
            <a:endParaRPr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2" name="Rectangle 39"/>
          <p:cNvSpPr>
            <a:spLocks noChangeArrowheads="1"/>
          </p:cNvSpPr>
          <p:nvPr/>
        </p:nvSpPr>
        <p:spPr bwMode="auto">
          <a:xfrm>
            <a:off x="8820952" y="2976390"/>
            <a:ext cx="1914525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输入标题</a:t>
            </a: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点击此处输入文字 </a:t>
            </a:r>
            <a:r>
              <a:rPr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https://</a:t>
            </a:r>
            <a:r>
              <a:rPr lang="en-US"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xnwe.taobao.com</a:t>
            </a:r>
            <a:r>
              <a:rPr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/</a:t>
            </a:r>
            <a:endParaRPr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3" name="Rectangle 39"/>
          <p:cNvSpPr>
            <a:spLocks noChangeArrowheads="1"/>
          </p:cNvSpPr>
          <p:nvPr/>
        </p:nvSpPr>
        <p:spPr bwMode="auto">
          <a:xfrm>
            <a:off x="8735227" y="1210234"/>
            <a:ext cx="1914525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输入标题</a:t>
            </a: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点击此处输入文字 </a:t>
            </a:r>
            <a:r>
              <a:rPr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https://</a:t>
            </a:r>
            <a:r>
              <a:rPr lang="en-US"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xnwe.taobao.com</a:t>
            </a:r>
            <a:r>
              <a:rPr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/</a:t>
            </a:r>
            <a:endParaRPr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  <p:bldP spid="79" grpId="0"/>
      <p:bldP spid="80" grpId="0"/>
      <p:bldP spid="81" grpId="0"/>
      <p:bldP spid="82" grpId="0"/>
      <p:bldP spid="8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bg2">
                    <a:lumMod val="50000"/>
                  </a:schemeClr>
                </a:solidFill>
              </a:rPr>
              <a:t>二、研究思路与方法</a:t>
            </a:r>
            <a:endParaRPr kumimoji="1"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222376" y="3602038"/>
            <a:ext cx="5338483" cy="1655762"/>
          </a:xfrm>
        </p:spPr>
        <p:txBody>
          <a:bodyPr/>
          <a:lstStyle/>
          <a:p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</a:rPr>
              <a:t>Research Thoughts and Methods</a:t>
            </a:r>
            <a:endParaRPr kumimoji="1"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615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输入标题</a:t>
            </a:r>
            <a:endParaRPr kumimoji="1" lang="zh-CN" altLang="en-US" dirty="0"/>
          </a:p>
        </p:txBody>
      </p:sp>
      <p:sp>
        <p:nvSpPr>
          <p:cNvPr id="4" name="肘形连接符 43"/>
          <p:cNvSpPr>
            <a:spLocks noChangeShapeType="1"/>
          </p:cNvSpPr>
          <p:nvPr/>
        </p:nvSpPr>
        <p:spPr bwMode="auto">
          <a:xfrm rot="10800000" flipH="1">
            <a:off x="7687895" y="1683792"/>
            <a:ext cx="97574" cy="1919283"/>
          </a:xfrm>
          <a:prstGeom prst="bentConnector2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ysDash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肘形连接符 17"/>
          <p:cNvSpPr>
            <a:spLocks noChangeShapeType="1"/>
          </p:cNvSpPr>
          <p:nvPr/>
        </p:nvSpPr>
        <p:spPr bwMode="auto">
          <a:xfrm rot="16200000" flipH="1">
            <a:off x="7562556" y="3824319"/>
            <a:ext cx="339879" cy="3566007"/>
          </a:xfrm>
          <a:prstGeom prst="bentConnector2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ysDash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" name="肘形连接符 46"/>
          <p:cNvSpPr>
            <a:spLocks noChangeShapeType="1"/>
          </p:cNvSpPr>
          <p:nvPr/>
        </p:nvSpPr>
        <p:spPr bwMode="auto">
          <a:xfrm rot="10800000" flipV="1">
            <a:off x="3925679" y="3769002"/>
            <a:ext cx="189833" cy="806937"/>
          </a:xfrm>
          <a:prstGeom prst="bentConnector2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ysDash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肘形连接符 51"/>
          <p:cNvSpPr>
            <a:spLocks noChangeShapeType="1"/>
          </p:cNvSpPr>
          <p:nvPr/>
        </p:nvSpPr>
        <p:spPr bwMode="auto">
          <a:xfrm rot="16200000" flipV="1">
            <a:off x="4937761" y="1105351"/>
            <a:ext cx="128132" cy="1904086"/>
          </a:xfrm>
          <a:prstGeom prst="bentConnector2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ysDash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8" name="Group 3"/>
          <p:cNvGrpSpPr/>
          <p:nvPr/>
        </p:nvGrpSpPr>
        <p:grpSpPr>
          <a:xfrm>
            <a:off x="4212026" y="2265541"/>
            <a:ext cx="3494611" cy="3239562"/>
            <a:chOff x="3898426" y="1805124"/>
            <a:chExt cx="4494140" cy="4166144"/>
          </a:xfrm>
        </p:grpSpPr>
        <p:sp>
          <p:nvSpPr>
            <p:cNvPr id="11" name="左弧形箭头 1"/>
            <p:cNvSpPr>
              <a:spLocks noChangeArrowheads="1"/>
            </p:cNvSpPr>
            <p:nvPr/>
          </p:nvSpPr>
          <p:spPr bwMode="auto">
            <a:xfrm>
              <a:off x="3898426" y="1805124"/>
              <a:ext cx="1892835" cy="4166144"/>
            </a:xfrm>
            <a:prstGeom prst="curvedRightArrow">
              <a:avLst>
                <a:gd name="adj1" fmla="val 24996"/>
                <a:gd name="adj2" fmla="val 50022"/>
                <a:gd name="adj3" fmla="val 25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just">
                <a:lnSpc>
                  <a:spcPct val="120000"/>
                </a:lnSpc>
              </a:pPr>
              <a:endParaRPr lang="en-US" altLang="en-US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左弧形箭头 39"/>
            <p:cNvSpPr>
              <a:spLocks noChangeArrowheads="1"/>
            </p:cNvSpPr>
            <p:nvPr/>
          </p:nvSpPr>
          <p:spPr bwMode="auto">
            <a:xfrm flipH="1">
              <a:off x="6498539" y="1805124"/>
              <a:ext cx="1894027" cy="4166144"/>
            </a:xfrm>
            <a:prstGeom prst="curvedRightArrow">
              <a:avLst>
                <a:gd name="adj1" fmla="val 24980"/>
                <a:gd name="adj2" fmla="val 49990"/>
                <a:gd name="adj3" fmla="val 25000"/>
              </a:avLst>
            </a:prstGeom>
            <a:solidFill>
              <a:srgbClr val="EDA1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just">
                <a:lnSpc>
                  <a:spcPct val="120000"/>
                </a:lnSpc>
              </a:pPr>
              <a:endParaRPr lang="en-US" altLang="en-US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" name="TextBox 52"/>
            <p:cNvSpPr txBox="1"/>
            <p:nvPr/>
          </p:nvSpPr>
          <p:spPr>
            <a:xfrm>
              <a:off x="5169153" y="3278560"/>
              <a:ext cx="1853695" cy="4225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Rectangle 68"/>
            <p:cNvSpPr/>
            <p:nvPr/>
          </p:nvSpPr>
          <p:spPr>
            <a:xfrm>
              <a:off x="4872491" y="3651941"/>
              <a:ext cx="2447020" cy="6886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r>
                <a:rPr lang="zh-CN" alt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，点击添加相关标题文字，修改文字内容，也可以直接复制你的内容到此。</a:t>
              </a:r>
              <a:endParaRPr lang="en-GB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15" name="Group 69"/>
            <p:cNvGrpSpPr/>
            <p:nvPr/>
          </p:nvGrpSpPr>
          <p:grpSpPr>
            <a:xfrm>
              <a:off x="5981606" y="5340706"/>
              <a:ext cx="317153" cy="317695"/>
              <a:chOff x="9145588" y="4435471"/>
              <a:chExt cx="464344" cy="465137"/>
            </a:xfrm>
          </p:grpSpPr>
          <p:sp>
            <p:nvSpPr>
              <p:cNvPr id="30" name="AutoShape 7"/>
              <p:cNvSpPr/>
              <p:nvPr/>
            </p:nvSpPr>
            <p:spPr bwMode="auto">
              <a:xfrm>
                <a:off x="9145588" y="4435471"/>
                <a:ext cx="464344" cy="465137"/>
              </a:xfrm>
              <a:custGeom>
                <a:avLst/>
                <a:gdLst>
                  <a:gd name="T0" fmla="+- 0 10800 1271"/>
                  <a:gd name="T1" fmla="*/ T0 w 19058"/>
                  <a:gd name="T2" fmla="+- 0 10799 1270"/>
                  <a:gd name="T3" fmla="*/ 10799 h 19059"/>
                  <a:gd name="T4" fmla="+- 0 10800 1271"/>
                  <a:gd name="T5" fmla="*/ T4 w 19058"/>
                  <a:gd name="T6" fmla="+- 0 10799 1270"/>
                  <a:gd name="T7" fmla="*/ 10799 h 19059"/>
                  <a:gd name="T8" fmla="+- 0 10800 1271"/>
                  <a:gd name="T9" fmla="*/ T8 w 19058"/>
                  <a:gd name="T10" fmla="+- 0 10799 1270"/>
                  <a:gd name="T11" fmla="*/ 10799 h 19059"/>
                  <a:gd name="T12" fmla="+- 0 10800 1271"/>
                  <a:gd name="T13" fmla="*/ T12 w 19058"/>
                  <a:gd name="T14" fmla="+- 0 10799 1270"/>
                  <a:gd name="T15" fmla="*/ 10799 h 1905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8" h="19059">
                    <a:moveTo>
                      <a:pt x="6430" y="17268"/>
                    </a:moveTo>
                    <a:cubicBezTo>
                      <a:pt x="2162" y="15559"/>
                      <a:pt x="82" y="10698"/>
                      <a:pt x="1790" y="6431"/>
                    </a:cubicBezTo>
                    <a:cubicBezTo>
                      <a:pt x="3499" y="2164"/>
                      <a:pt x="8360" y="81"/>
                      <a:pt x="12627" y="1791"/>
                    </a:cubicBezTo>
                    <a:cubicBezTo>
                      <a:pt x="16894" y="3499"/>
                      <a:pt x="18975" y="8361"/>
                      <a:pt x="17267" y="12628"/>
                    </a:cubicBezTo>
                    <a:cubicBezTo>
                      <a:pt x="15558" y="16895"/>
                      <a:pt x="10696" y="18976"/>
                      <a:pt x="6430" y="17268"/>
                    </a:cubicBezTo>
                    <a:moveTo>
                      <a:pt x="13070" y="685"/>
                    </a:moveTo>
                    <a:cubicBezTo>
                      <a:pt x="8186" y="-1270"/>
                      <a:pt x="2641" y="1103"/>
                      <a:pt x="685" y="5987"/>
                    </a:cubicBezTo>
                    <a:cubicBezTo>
                      <a:pt x="-1271" y="10872"/>
                      <a:pt x="1103" y="16418"/>
                      <a:pt x="5987" y="18373"/>
                    </a:cubicBezTo>
                    <a:cubicBezTo>
                      <a:pt x="10871" y="20330"/>
                      <a:pt x="16416" y="17955"/>
                      <a:pt x="18373" y="13071"/>
                    </a:cubicBezTo>
                    <a:cubicBezTo>
                      <a:pt x="20329" y="8186"/>
                      <a:pt x="17954" y="2641"/>
                      <a:pt x="13070" y="68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1" name="AutoShape 8"/>
              <p:cNvSpPr/>
              <p:nvPr/>
            </p:nvSpPr>
            <p:spPr bwMode="auto">
              <a:xfrm>
                <a:off x="9348788" y="4638675"/>
                <a:ext cx="57944" cy="57944"/>
              </a:xfrm>
              <a:custGeom>
                <a:avLst/>
                <a:gdLst>
                  <a:gd name="T0" fmla="+- 0 10801 1272"/>
                  <a:gd name="T1" fmla="*/ T0 w 19059"/>
                  <a:gd name="T2" fmla="+- 0 10800 1272"/>
                  <a:gd name="T3" fmla="*/ 10800 h 19056"/>
                  <a:gd name="T4" fmla="+- 0 10801 1272"/>
                  <a:gd name="T5" fmla="*/ T4 w 19059"/>
                  <a:gd name="T6" fmla="+- 0 10800 1272"/>
                  <a:gd name="T7" fmla="*/ 10800 h 19056"/>
                  <a:gd name="T8" fmla="+- 0 10801 1272"/>
                  <a:gd name="T9" fmla="*/ T8 w 19059"/>
                  <a:gd name="T10" fmla="+- 0 10800 1272"/>
                  <a:gd name="T11" fmla="*/ 10800 h 19056"/>
                  <a:gd name="T12" fmla="+- 0 10801 1272"/>
                  <a:gd name="T13" fmla="*/ T12 w 19059"/>
                  <a:gd name="T14" fmla="+- 0 10800 1272"/>
                  <a:gd name="T15" fmla="*/ 10800 h 1905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6">
                    <a:moveTo>
                      <a:pt x="7753" y="13951"/>
                    </a:moveTo>
                    <a:cubicBezTo>
                      <a:pt x="5315" y="12969"/>
                      <a:pt x="4129" y="10197"/>
                      <a:pt x="5101" y="7755"/>
                    </a:cubicBezTo>
                    <a:cubicBezTo>
                      <a:pt x="6083" y="5323"/>
                      <a:pt x="8860" y="4132"/>
                      <a:pt x="11298" y="5104"/>
                    </a:cubicBezTo>
                    <a:cubicBezTo>
                      <a:pt x="13735" y="6081"/>
                      <a:pt x="14926" y="8858"/>
                      <a:pt x="13949" y="11300"/>
                    </a:cubicBezTo>
                    <a:cubicBezTo>
                      <a:pt x="12972" y="13737"/>
                      <a:pt x="10195" y="14923"/>
                      <a:pt x="7753" y="13951"/>
                    </a:cubicBezTo>
                    <a:moveTo>
                      <a:pt x="13070" y="686"/>
                    </a:moveTo>
                    <a:cubicBezTo>
                      <a:pt x="8190" y="-1272"/>
                      <a:pt x="2640" y="1104"/>
                      <a:pt x="686" y="5988"/>
                    </a:cubicBezTo>
                    <a:cubicBezTo>
                      <a:pt x="-1272" y="10872"/>
                      <a:pt x="1105" y="16416"/>
                      <a:pt x="5985" y="18369"/>
                    </a:cubicBezTo>
                    <a:cubicBezTo>
                      <a:pt x="10870" y="20328"/>
                      <a:pt x="16415" y="17951"/>
                      <a:pt x="18374" y="13072"/>
                    </a:cubicBezTo>
                    <a:cubicBezTo>
                      <a:pt x="20328" y="8188"/>
                      <a:pt x="17960" y="2644"/>
                      <a:pt x="13070" y="686"/>
                    </a:cubicBezTo>
                  </a:path>
                </a:pathLst>
              </a:custGeom>
              <a:solidFill>
                <a:srgbClr val="ED79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2" name="AutoShape 9"/>
              <p:cNvSpPr/>
              <p:nvPr/>
            </p:nvSpPr>
            <p:spPr bwMode="auto">
              <a:xfrm>
                <a:off x="9290050" y="4580732"/>
                <a:ext cx="174625" cy="174625"/>
              </a:xfrm>
              <a:custGeom>
                <a:avLst/>
                <a:gdLst>
                  <a:gd name="T0" fmla="+- 0 10800 1271"/>
                  <a:gd name="T1" fmla="*/ T0 w 19059"/>
                  <a:gd name="T2" fmla="+- 0 10800 1271"/>
                  <a:gd name="T3" fmla="*/ 10800 h 19058"/>
                  <a:gd name="T4" fmla="+- 0 10800 1271"/>
                  <a:gd name="T5" fmla="*/ T4 w 19059"/>
                  <a:gd name="T6" fmla="+- 0 10800 1271"/>
                  <a:gd name="T7" fmla="*/ 10800 h 19058"/>
                  <a:gd name="T8" fmla="+- 0 10800 1271"/>
                  <a:gd name="T9" fmla="*/ T8 w 19059"/>
                  <a:gd name="T10" fmla="+- 0 10800 1271"/>
                  <a:gd name="T11" fmla="*/ 10800 h 19058"/>
                  <a:gd name="T12" fmla="+- 0 10800 1271"/>
                  <a:gd name="T13" fmla="*/ T12 w 19059"/>
                  <a:gd name="T14" fmla="+- 0 10800 1271"/>
                  <a:gd name="T15" fmla="*/ 10800 h 1905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8">
                    <a:moveTo>
                      <a:pt x="7169" y="15424"/>
                    </a:moveTo>
                    <a:cubicBezTo>
                      <a:pt x="3916" y="14123"/>
                      <a:pt x="2331" y="10417"/>
                      <a:pt x="3632" y="7167"/>
                    </a:cubicBezTo>
                    <a:cubicBezTo>
                      <a:pt x="4934" y="3917"/>
                      <a:pt x="8638" y="2331"/>
                      <a:pt x="11889" y="3632"/>
                    </a:cubicBezTo>
                    <a:cubicBezTo>
                      <a:pt x="15141" y="4934"/>
                      <a:pt x="16728" y="8640"/>
                      <a:pt x="15425" y="11890"/>
                    </a:cubicBezTo>
                    <a:cubicBezTo>
                      <a:pt x="14124" y="15140"/>
                      <a:pt x="10419" y="16728"/>
                      <a:pt x="7169" y="15424"/>
                    </a:cubicBezTo>
                    <a:moveTo>
                      <a:pt x="13071" y="685"/>
                    </a:moveTo>
                    <a:cubicBezTo>
                      <a:pt x="8186" y="-1271"/>
                      <a:pt x="2639" y="1104"/>
                      <a:pt x="686" y="5987"/>
                    </a:cubicBezTo>
                    <a:cubicBezTo>
                      <a:pt x="-1271" y="10871"/>
                      <a:pt x="1104" y="16416"/>
                      <a:pt x="5987" y="18372"/>
                    </a:cubicBezTo>
                    <a:cubicBezTo>
                      <a:pt x="10874" y="20329"/>
                      <a:pt x="16418" y="17955"/>
                      <a:pt x="18375" y="13070"/>
                    </a:cubicBezTo>
                    <a:cubicBezTo>
                      <a:pt x="20328" y="8186"/>
                      <a:pt x="17956" y="2641"/>
                      <a:pt x="13071" y="68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3" name="AutoShape 10"/>
              <p:cNvSpPr/>
              <p:nvPr/>
            </p:nvSpPr>
            <p:spPr bwMode="auto">
              <a:xfrm>
                <a:off x="9406732" y="4696619"/>
                <a:ext cx="72231" cy="74613"/>
              </a:xfrm>
              <a:custGeom>
                <a:avLst/>
                <a:gdLst>
                  <a:gd name="T0" fmla="+- 0 10804 288"/>
                  <a:gd name="T1" fmla="*/ T0 w 21033"/>
                  <a:gd name="T2" fmla="+- 0 10798 277"/>
                  <a:gd name="T3" fmla="*/ 10798 h 21043"/>
                  <a:gd name="T4" fmla="+- 0 10804 288"/>
                  <a:gd name="T5" fmla="*/ T4 w 21033"/>
                  <a:gd name="T6" fmla="+- 0 10798 277"/>
                  <a:gd name="T7" fmla="*/ 10798 h 21043"/>
                  <a:gd name="T8" fmla="+- 0 10804 288"/>
                  <a:gd name="T9" fmla="*/ T8 w 21033"/>
                  <a:gd name="T10" fmla="+- 0 10798 277"/>
                  <a:gd name="T11" fmla="*/ 10798 h 21043"/>
                  <a:gd name="T12" fmla="+- 0 10804 288"/>
                  <a:gd name="T13" fmla="*/ T12 w 21033"/>
                  <a:gd name="T14" fmla="+- 0 10798 277"/>
                  <a:gd name="T15" fmla="*/ 10798 h 2104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3" h="21043">
                    <a:moveTo>
                      <a:pt x="20881" y="2825"/>
                    </a:moveTo>
                    <a:cubicBezTo>
                      <a:pt x="21312" y="1771"/>
                      <a:pt x="20787" y="572"/>
                      <a:pt x="19713" y="149"/>
                    </a:cubicBezTo>
                    <a:cubicBezTo>
                      <a:pt x="18636" y="-277"/>
                      <a:pt x="17414" y="238"/>
                      <a:pt x="16984" y="1296"/>
                    </a:cubicBezTo>
                    <a:lnTo>
                      <a:pt x="16980" y="1292"/>
                    </a:lnTo>
                    <a:cubicBezTo>
                      <a:pt x="13964" y="8692"/>
                      <a:pt x="8182" y="14184"/>
                      <a:pt x="1269" y="17089"/>
                    </a:cubicBezTo>
                    <a:cubicBezTo>
                      <a:pt x="207" y="17536"/>
                      <a:pt x="-288" y="18747"/>
                      <a:pt x="170" y="19789"/>
                    </a:cubicBezTo>
                    <a:cubicBezTo>
                      <a:pt x="629" y="20840"/>
                      <a:pt x="1863" y="21323"/>
                      <a:pt x="2924" y="20876"/>
                    </a:cubicBezTo>
                    <a:cubicBezTo>
                      <a:pt x="2961" y="20860"/>
                      <a:pt x="2982" y="20828"/>
                      <a:pt x="3014" y="20815"/>
                    </a:cubicBezTo>
                    <a:cubicBezTo>
                      <a:pt x="10874" y="17480"/>
                      <a:pt x="17451" y="11227"/>
                      <a:pt x="20877" y="2825"/>
                    </a:cubicBezTo>
                    <a:cubicBezTo>
                      <a:pt x="20877" y="2825"/>
                      <a:pt x="20881" y="2825"/>
                      <a:pt x="20881" y="282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4" name="AutoShape 11"/>
              <p:cNvSpPr/>
              <p:nvPr/>
            </p:nvSpPr>
            <p:spPr bwMode="auto">
              <a:xfrm>
                <a:off x="9435307" y="4725988"/>
                <a:ext cx="103981" cy="106363"/>
              </a:xfrm>
              <a:custGeom>
                <a:avLst/>
                <a:gdLst>
                  <a:gd name="T0" fmla="+- 0 10803 203"/>
                  <a:gd name="T1" fmla="*/ T0 w 21201"/>
                  <a:gd name="T2" fmla="+- 0 10798 194"/>
                  <a:gd name="T3" fmla="*/ 10798 h 21209"/>
                  <a:gd name="T4" fmla="+- 0 10803 203"/>
                  <a:gd name="T5" fmla="*/ T4 w 21201"/>
                  <a:gd name="T6" fmla="+- 0 10798 194"/>
                  <a:gd name="T7" fmla="*/ 10798 h 21209"/>
                  <a:gd name="T8" fmla="+- 0 10803 203"/>
                  <a:gd name="T9" fmla="*/ T8 w 21201"/>
                  <a:gd name="T10" fmla="+- 0 10798 194"/>
                  <a:gd name="T11" fmla="*/ 10798 h 21209"/>
                  <a:gd name="T12" fmla="+- 0 10803 203"/>
                  <a:gd name="T13" fmla="*/ T12 w 21201"/>
                  <a:gd name="T14" fmla="+- 0 10798 194"/>
                  <a:gd name="T15" fmla="*/ 10798 h 2120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201" h="21209">
                    <a:moveTo>
                      <a:pt x="20267" y="104"/>
                    </a:moveTo>
                    <a:cubicBezTo>
                      <a:pt x="19508" y="-194"/>
                      <a:pt x="18645" y="169"/>
                      <a:pt x="18339" y="912"/>
                    </a:cubicBezTo>
                    <a:cubicBezTo>
                      <a:pt x="14991" y="9110"/>
                      <a:pt x="8568" y="15198"/>
                      <a:pt x="894" y="18420"/>
                    </a:cubicBezTo>
                    <a:cubicBezTo>
                      <a:pt x="144" y="18735"/>
                      <a:pt x="-203" y="19589"/>
                      <a:pt x="121" y="20327"/>
                    </a:cubicBezTo>
                    <a:cubicBezTo>
                      <a:pt x="442" y="21068"/>
                      <a:pt x="1314" y="21406"/>
                      <a:pt x="2067" y="21090"/>
                    </a:cubicBezTo>
                    <a:cubicBezTo>
                      <a:pt x="2102" y="21073"/>
                      <a:pt x="2125" y="21042"/>
                      <a:pt x="2159" y="21025"/>
                    </a:cubicBezTo>
                    <a:cubicBezTo>
                      <a:pt x="10491" y="17500"/>
                      <a:pt x="17461" y="10881"/>
                      <a:pt x="21095" y="1994"/>
                    </a:cubicBezTo>
                    <a:cubicBezTo>
                      <a:pt x="21397" y="1250"/>
                      <a:pt x="21026" y="404"/>
                      <a:pt x="20267" y="104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5" name="AutoShape 12"/>
              <p:cNvSpPr/>
              <p:nvPr/>
            </p:nvSpPr>
            <p:spPr bwMode="auto">
              <a:xfrm>
                <a:off x="9421019" y="4711700"/>
                <a:ext cx="88106" cy="89694"/>
              </a:xfrm>
              <a:custGeom>
                <a:avLst/>
                <a:gdLst>
                  <a:gd name="T0" fmla="+- 0 10802 238"/>
                  <a:gd name="T1" fmla="*/ T0 w 21128"/>
                  <a:gd name="T2" fmla="+- 0 10797 227"/>
                  <a:gd name="T3" fmla="*/ 10797 h 21141"/>
                  <a:gd name="T4" fmla="+- 0 10802 238"/>
                  <a:gd name="T5" fmla="*/ T4 w 21128"/>
                  <a:gd name="T6" fmla="+- 0 10797 227"/>
                  <a:gd name="T7" fmla="*/ 10797 h 21141"/>
                  <a:gd name="T8" fmla="+- 0 10802 238"/>
                  <a:gd name="T9" fmla="*/ T8 w 21128"/>
                  <a:gd name="T10" fmla="+- 0 10797 227"/>
                  <a:gd name="T11" fmla="*/ 10797 h 21141"/>
                  <a:gd name="T12" fmla="+- 0 10802 238"/>
                  <a:gd name="T13" fmla="*/ T12 w 21128"/>
                  <a:gd name="T14" fmla="+- 0 10797 227"/>
                  <a:gd name="T15" fmla="*/ 10797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8" h="21141">
                    <a:moveTo>
                      <a:pt x="20035" y="122"/>
                    </a:moveTo>
                    <a:cubicBezTo>
                      <a:pt x="19142" y="-227"/>
                      <a:pt x="18134" y="195"/>
                      <a:pt x="17778" y="1071"/>
                    </a:cubicBezTo>
                    <a:cubicBezTo>
                      <a:pt x="14571" y="8936"/>
                      <a:pt x="8412" y="14778"/>
                      <a:pt x="1051" y="17867"/>
                    </a:cubicBezTo>
                    <a:lnTo>
                      <a:pt x="1054" y="17867"/>
                    </a:lnTo>
                    <a:cubicBezTo>
                      <a:pt x="172" y="18240"/>
                      <a:pt x="-238" y="19242"/>
                      <a:pt x="142" y="20108"/>
                    </a:cubicBezTo>
                    <a:cubicBezTo>
                      <a:pt x="522" y="20973"/>
                      <a:pt x="1543" y="21372"/>
                      <a:pt x="2425" y="21003"/>
                    </a:cubicBezTo>
                    <a:cubicBezTo>
                      <a:pt x="2459" y="20986"/>
                      <a:pt x="2476" y="20956"/>
                      <a:pt x="2514" y="20936"/>
                    </a:cubicBezTo>
                    <a:cubicBezTo>
                      <a:pt x="10651" y="17491"/>
                      <a:pt x="17459" y="11027"/>
                      <a:pt x="21002" y="2339"/>
                    </a:cubicBezTo>
                    <a:cubicBezTo>
                      <a:pt x="21361" y="1463"/>
                      <a:pt x="20927" y="472"/>
                      <a:pt x="20035" y="122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6" name="AutoShape 13"/>
              <p:cNvSpPr/>
              <p:nvPr/>
            </p:nvSpPr>
            <p:spPr bwMode="auto">
              <a:xfrm>
                <a:off x="9275763" y="4566444"/>
                <a:ext cx="73025" cy="73819"/>
              </a:xfrm>
              <a:custGeom>
                <a:avLst/>
                <a:gdLst>
                  <a:gd name="T0" fmla="+- 0 10797 278"/>
                  <a:gd name="T1" fmla="*/ T0 w 21039"/>
                  <a:gd name="T2" fmla="+- 0 10803 281"/>
                  <a:gd name="T3" fmla="*/ 10803 h 21044"/>
                  <a:gd name="T4" fmla="+- 0 10797 278"/>
                  <a:gd name="T5" fmla="*/ T4 w 21039"/>
                  <a:gd name="T6" fmla="+- 0 10803 281"/>
                  <a:gd name="T7" fmla="*/ 10803 h 21044"/>
                  <a:gd name="T8" fmla="+- 0 10797 278"/>
                  <a:gd name="T9" fmla="*/ T8 w 21039"/>
                  <a:gd name="T10" fmla="+- 0 10803 281"/>
                  <a:gd name="T11" fmla="*/ 10803 h 21044"/>
                  <a:gd name="T12" fmla="+- 0 10797 278"/>
                  <a:gd name="T13" fmla="*/ T12 w 21039"/>
                  <a:gd name="T14" fmla="+- 0 10803 281"/>
                  <a:gd name="T15" fmla="*/ 10803 h 21044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9" h="21044">
                    <a:moveTo>
                      <a:pt x="20871" y="1248"/>
                    </a:moveTo>
                    <a:cubicBezTo>
                      <a:pt x="20411" y="197"/>
                      <a:pt x="19177" y="-281"/>
                      <a:pt x="18112" y="169"/>
                    </a:cubicBezTo>
                    <a:cubicBezTo>
                      <a:pt x="18075" y="181"/>
                      <a:pt x="18050" y="214"/>
                      <a:pt x="18021" y="226"/>
                    </a:cubicBezTo>
                    <a:cubicBezTo>
                      <a:pt x="10159" y="3562"/>
                      <a:pt x="3583" y="9820"/>
                      <a:pt x="152" y="18220"/>
                    </a:cubicBezTo>
                    <a:lnTo>
                      <a:pt x="148" y="18220"/>
                    </a:lnTo>
                    <a:cubicBezTo>
                      <a:pt x="-278" y="19278"/>
                      <a:pt x="242" y="20473"/>
                      <a:pt x="1320" y="20896"/>
                    </a:cubicBezTo>
                    <a:cubicBezTo>
                      <a:pt x="2398" y="21318"/>
                      <a:pt x="3620" y="20803"/>
                      <a:pt x="4046" y="19749"/>
                    </a:cubicBezTo>
                    <a:lnTo>
                      <a:pt x="4051" y="19749"/>
                    </a:lnTo>
                    <a:cubicBezTo>
                      <a:pt x="7068" y="12356"/>
                      <a:pt x="12856" y="6858"/>
                      <a:pt x="19764" y="3956"/>
                    </a:cubicBezTo>
                    <a:cubicBezTo>
                      <a:pt x="20830" y="3506"/>
                      <a:pt x="21322" y="2298"/>
                      <a:pt x="20871" y="1248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7" name="AutoShape 14"/>
              <p:cNvSpPr/>
              <p:nvPr/>
            </p:nvSpPr>
            <p:spPr bwMode="auto">
              <a:xfrm>
                <a:off x="9217819" y="4508500"/>
                <a:ext cx="103981" cy="105569"/>
              </a:xfrm>
              <a:custGeom>
                <a:avLst/>
                <a:gdLst>
                  <a:gd name="T0" fmla="+- 0 10797 198"/>
                  <a:gd name="T1" fmla="*/ T0 w 21199"/>
                  <a:gd name="T2" fmla="+- 0 10802 198"/>
                  <a:gd name="T3" fmla="*/ 10802 h 21208"/>
                  <a:gd name="T4" fmla="+- 0 10797 198"/>
                  <a:gd name="T5" fmla="*/ T4 w 21199"/>
                  <a:gd name="T6" fmla="+- 0 10802 198"/>
                  <a:gd name="T7" fmla="*/ 10802 h 21208"/>
                  <a:gd name="T8" fmla="+- 0 10797 198"/>
                  <a:gd name="T9" fmla="*/ T8 w 21199"/>
                  <a:gd name="T10" fmla="+- 0 10802 198"/>
                  <a:gd name="T11" fmla="*/ 10802 h 21208"/>
                  <a:gd name="T12" fmla="+- 0 10797 198"/>
                  <a:gd name="T13" fmla="*/ T12 w 21199"/>
                  <a:gd name="T14" fmla="+- 0 10802 198"/>
                  <a:gd name="T15" fmla="*/ 10802 h 2120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99" h="21208">
                    <a:moveTo>
                      <a:pt x="21077" y="880"/>
                    </a:moveTo>
                    <a:cubicBezTo>
                      <a:pt x="20753" y="142"/>
                      <a:pt x="19881" y="-198"/>
                      <a:pt x="19129" y="117"/>
                    </a:cubicBezTo>
                    <a:cubicBezTo>
                      <a:pt x="19097" y="131"/>
                      <a:pt x="19071" y="162"/>
                      <a:pt x="19039" y="179"/>
                    </a:cubicBezTo>
                    <a:cubicBezTo>
                      <a:pt x="10706" y="3707"/>
                      <a:pt x="3739" y="10322"/>
                      <a:pt x="106" y="19208"/>
                    </a:cubicBezTo>
                    <a:cubicBezTo>
                      <a:pt x="-198" y="19957"/>
                      <a:pt x="172" y="20803"/>
                      <a:pt x="934" y="21101"/>
                    </a:cubicBezTo>
                    <a:cubicBezTo>
                      <a:pt x="1689" y="21401"/>
                      <a:pt x="2552" y="21041"/>
                      <a:pt x="2859" y="20292"/>
                    </a:cubicBezTo>
                    <a:cubicBezTo>
                      <a:pt x="6206" y="12096"/>
                      <a:pt x="12625" y="6008"/>
                      <a:pt x="20301" y="2787"/>
                    </a:cubicBezTo>
                    <a:cubicBezTo>
                      <a:pt x="21051" y="2469"/>
                      <a:pt x="21402" y="1618"/>
                      <a:pt x="21077" y="88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8" name="AutoShape 15"/>
              <p:cNvSpPr/>
              <p:nvPr/>
            </p:nvSpPr>
            <p:spPr bwMode="auto">
              <a:xfrm>
                <a:off x="9247188" y="4537075"/>
                <a:ext cx="88107" cy="90488"/>
              </a:xfrm>
              <a:custGeom>
                <a:avLst/>
                <a:gdLst>
                  <a:gd name="T0" fmla="+- 0 10796 232"/>
                  <a:gd name="T1" fmla="*/ T0 w 21129"/>
                  <a:gd name="T2" fmla="+- 0 10804 234"/>
                  <a:gd name="T3" fmla="*/ 10804 h 21141"/>
                  <a:gd name="T4" fmla="+- 0 10796 232"/>
                  <a:gd name="T5" fmla="*/ T4 w 21129"/>
                  <a:gd name="T6" fmla="+- 0 10804 234"/>
                  <a:gd name="T7" fmla="*/ 10804 h 21141"/>
                  <a:gd name="T8" fmla="+- 0 10796 232"/>
                  <a:gd name="T9" fmla="*/ T8 w 21129"/>
                  <a:gd name="T10" fmla="+- 0 10804 234"/>
                  <a:gd name="T11" fmla="*/ 10804 h 21141"/>
                  <a:gd name="T12" fmla="+- 0 10796 232"/>
                  <a:gd name="T13" fmla="*/ T12 w 21129"/>
                  <a:gd name="T14" fmla="+- 0 10804 234"/>
                  <a:gd name="T15" fmla="*/ 10804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9" h="21141">
                    <a:moveTo>
                      <a:pt x="20075" y="3267"/>
                    </a:moveTo>
                    <a:cubicBezTo>
                      <a:pt x="20953" y="2898"/>
                      <a:pt x="21368" y="1899"/>
                      <a:pt x="20987" y="1030"/>
                    </a:cubicBezTo>
                    <a:cubicBezTo>
                      <a:pt x="20611" y="168"/>
                      <a:pt x="19589" y="-234"/>
                      <a:pt x="18707" y="138"/>
                    </a:cubicBezTo>
                    <a:cubicBezTo>
                      <a:pt x="18670" y="152"/>
                      <a:pt x="18649" y="185"/>
                      <a:pt x="18615" y="198"/>
                    </a:cubicBezTo>
                    <a:cubicBezTo>
                      <a:pt x="10481" y="3647"/>
                      <a:pt x="3673" y="10118"/>
                      <a:pt x="124" y="18802"/>
                    </a:cubicBezTo>
                    <a:cubicBezTo>
                      <a:pt x="-232" y="19678"/>
                      <a:pt x="205" y="20666"/>
                      <a:pt x="1094" y="21019"/>
                    </a:cubicBezTo>
                    <a:cubicBezTo>
                      <a:pt x="1983" y="21366"/>
                      <a:pt x="2991" y="20946"/>
                      <a:pt x="3354" y="20071"/>
                    </a:cubicBezTo>
                    <a:cubicBezTo>
                      <a:pt x="6561" y="12205"/>
                      <a:pt x="12717" y="6360"/>
                      <a:pt x="20075" y="3274"/>
                    </a:cubicBezTo>
                    <a:cubicBezTo>
                      <a:pt x="20075" y="3274"/>
                      <a:pt x="20075" y="3267"/>
                      <a:pt x="20075" y="326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6" name="Group 79"/>
            <p:cNvGrpSpPr/>
            <p:nvPr/>
          </p:nvGrpSpPr>
          <p:grpSpPr>
            <a:xfrm>
              <a:off x="7864358" y="3622124"/>
              <a:ext cx="317153" cy="317695"/>
              <a:chOff x="7287419" y="3505994"/>
              <a:chExt cx="464344" cy="465138"/>
            </a:xfrm>
          </p:grpSpPr>
          <p:sp>
            <p:nvSpPr>
              <p:cNvPr id="24" name="AutoShape 37"/>
              <p:cNvSpPr/>
              <p:nvPr/>
            </p:nvSpPr>
            <p:spPr bwMode="auto">
              <a:xfrm>
                <a:off x="7287419" y="3549650"/>
                <a:ext cx="423069" cy="421482"/>
              </a:xfrm>
              <a:custGeom>
                <a:avLst/>
                <a:gdLst>
                  <a:gd name="T0" fmla="+- 0 10849 98"/>
                  <a:gd name="T1" fmla="*/ T0 w 21502"/>
                  <a:gd name="T2" fmla="*/ 10800 h 21600"/>
                  <a:gd name="T3" fmla="+- 0 10849 98"/>
                  <a:gd name="T4" fmla="*/ T3 w 21502"/>
                  <a:gd name="T5" fmla="*/ 10800 h 21600"/>
                  <a:gd name="T6" fmla="+- 0 10849 98"/>
                  <a:gd name="T7" fmla="*/ T6 w 21502"/>
                  <a:gd name="T8" fmla="*/ 10800 h 21600"/>
                  <a:gd name="T9" fmla="+- 0 10849 98"/>
                  <a:gd name="T10" fmla="*/ T9 w 21502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502" h="21600">
                    <a:moveTo>
                      <a:pt x="19917" y="7880"/>
                    </a:moveTo>
                    <a:lnTo>
                      <a:pt x="18875" y="8932"/>
                    </a:lnTo>
                    <a:cubicBezTo>
                      <a:pt x="18730" y="9079"/>
                      <a:pt x="18497" y="9079"/>
                      <a:pt x="18353" y="8932"/>
                    </a:cubicBezTo>
                    <a:lnTo>
                      <a:pt x="17048" y="7617"/>
                    </a:lnTo>
                    <a:lnTo>
                      <a:pt x="15991" y="10290"/>
                    </a:lnTo>
                    <a:lnTo>
                      <a:pt x="16080" y="10064"/>
                    </a:lnTo>
                    <a:cubicBezTo>
                      <a:pt x="13859" y="7826"/>
                      <a:pt x="11601" y="7544"/>
                      <a:pt x="9565" y="7291"/>
                    </a:cubicBezTo>
                    <a:cubicBezTo>
                      <a:pt x="8910" y="7210"/>
                      <a:pt x="8276" y="7126"/>
                      <a:pt x="7652" y="6990"/>
                    </a:cubicBezTo>
                    <a:lnTo>
                      <a:pt x="13918" y="4456"/>
                    </a:lnTo>
                    <a:lnTo>
                      <a:pt x="12652" y="3179"/>
                    </a:lnTo>
                    <a:cubicBezTo>
                      <a:pt x="12508" y="3033"/>
                      <a:pt x="12508" y="2798"/>
                      <a:pt x="12652" y="2652"/>
                    </a:cubicBezTo>
                    <a:lnTo>
                      <a:pt x="13695" y="1598"/>
                    </a:lnTo>
                    <a:cubicBezTo>
                      <a:pt x="13840" y="1453"/>
                      <a:pt x="14073" y="1453"/>
                      <a:pt x="14217" y="1598"/>
                    </a:cubicBezTo>
                    <a:lnTo>
                      <a:pt x="19917" y="7353"/>
                    </a:lnTo>
                    <a:cubicBezTo>
                      <a:pt x="20062" y="7499"/>
                      <a:pt x="20062" y="7734"/>
                      <a:pt x="19917" y="7880"/>
                    </a:cubicBezTo>
                    <a:moveTo>
                      <a:pt x="12292" y="19639"/>
                    </a:moveTo>
                    <a:cubicBezTo>
                      <a:pt x="12200" y="19872"/>
                      <a:pt x="11999" y="20044"/>
                      <a:pt x="11756" y="20095"/>
                    </a:cubicBezTo>
                    <a:cubicBezTo>
                      <a:pt x="11700" y="20106"/>
                      <a:pt x="11643" y="20111"/>
                      <a:pt x="11587" y="20110"/>
                    </a:cubicBezTo>
                    <a:cubicBezTo>
                      <a:pt x="11400" y="20105"/>
                      <a:pt x="11219" y="20030"/>
                      <a:pt x="11084" y="19892"/>
                    </a:cubicBezTo>
                    <a:lnTo>
                      <a:pt x="1692" y="10517"/>
                    </a:lnTo>
                    <a:cubicBezTo>
                      <a:pt x="1519" y="10343"/>
                      <a:pt x="1443" y="10094"/>
                      <a:pt x="1488" y="9852"/>
                    </a:cubicBezTo>
                    <a:cubicBezTo>
                      <a:pt x="1533" y="9610"/>
                      <a:pt x="1695" y="9407"/>
                      <a:pt x="1917" y="9308"/>
                    </a:cubicBezTo>
                    <a:lnTo>
                      <a:pt x="6505" y="7453"/>
                    </a:lnTo>
                    <a:cubicBezTo>
                      <a:pt x="9597" y="8490"/>
                      <a:pt x="12689" y="7491"/>
                      <a:pt x="15781" y="10821"/>
                    </a:cubicBezTo>
                    <a:cubicBezTo>
                      <a:pt x="15781" y="10821"/>
                      <a:pt x="12292" y="19639"/>
                      <a:pt x="12292" y="19639"/>
                    </a:cubicBezTo>
                    <a:close/>
                    <a:moveTo>
                      <a:pt x="15260" y="545"/>
                    </a:moveTo>
                    <a:cubicBezTo>
                      <a:pt x="14912" y="193"/>
                      <a:pt x="14449" y="0"/>
                      <a:pt x="13956" y="0"/>
                    </a:cubicBezTo>
                    <a:cubicBezTo>
                      <a:pt x="13463" y="0"/>
                      <a:pt x="13000" y="193"/>
                      <a:pt x="12651" y="546"/>
                    </a:cubicBezTo>
                    <a:lnTo>
                      <a:pt x="11610" y="1598"/>
                    </a:lnTo>
                    <a:cubicBezTo>
                      <a:pt x="11261" y="1949"/>
                      <a:pt x="11068" y="2417"/>
                      <a:pt x="11068" y="2915"/>
                    </a:cubicBezTo>
                    <a:cubicBezTo>
                      <a:pt x="11068" y="3265"/>
                      <a:pt x="11164" y="3601"/>
                      <a:pt x="11342" y="3893"/>
                    </a:cubicBezTo>
                    <a:lnTo>
                      <a:pt x="1324" y="7944"/>
                    </a:lnTo>
                    <a:cubicBezTo>
                      <a:pt x="654" y="8241"/>
                      <a:pt x="173" y="8851"/>
                      <a:pt x="38" y="9575"/>
                    </a:cubicBezTo>
                    <a:cubicBezTo>
                      <a:pt x="-98" y="10302"/>
                      <a:pt x="130" y="11048"/>
                      <a:pt x="654" y="11576"/>
                    </a:cubicBezTo>
                    <a:lnTo>
                      <a:pt x="10041" y="20946"/>
                    </a:lnTo>
                    <a:cubicBezTo>
                      <a:pt x="10445" y="21354"/>
                      <a:pt x="10982" y="21586"/>
                      <a:pt x="11549" y="21599"/>
                    </a:cubicBezTo>
                    <a:cubicBezTo>
                      <a:pt x="11562" y="21599"/>
                      <a:pt x="11593" y="21599"/>
                      <a:pt x="11605" y="21599"/>
                    </a:cubicBezTo>
                    <a:cubicBezTo>
                      <a:pt x="11754" y="21599"/>
                      <a:pt x="11906" y="21584"/>
                      <a:pt x="12056" y="21553"/>
                    </a:cubicBezTo>
                    <a:cubicBezTo>
                      <a:pt x="12789" y="21399"/>
                      <a:pt x="13390" y="20888"/>
                      <a:pt x="13662" y="20191"/>
                    </a:cubicBezTo>
                    <a:lnTo>
                      <a:pt x="17604" y="10229"/>
                    </a:lnTo>
                    <a:cubicBezTo>
                      <a:pt x="17902" y="10426"/>
                      <a:pt x="18250" y="10532"/>
                      <a:pt x="18613" y="10532"/>
                    </a:cubicBezTo>
                    <a:cubicBezTo>
                      <a:pt x="19107" y="10532"/>
                      <a:pt x="19570" y="10338"/>
                      <a:pt x="19918" y="9986"/>
                    </a:cubicBezTo>
                    <a:lnTo>
                      <a:pt x="20957" y="8937"/>
                    </a:lnTo>
                    <a:cubicBezTo>
                      <a:pt x="21308" y="8585"/>
                      <a:pt x="21502" y="8116"/>
                      <a:pt x="21502" y="7617"/>
                    </a:cubicBezTo>
                    <a:cubicBezTo>
                      <a:pt x="21502" y="7117"/>
                      <a:pt x="21308" y="6648"/>
                      <a:pt x="20961" y="6300"/>
                    </a:cubicBezTo>
                    <a:cubicBezTo>
                      <a:pt x="20961" y="6300"/>
                      <a:pt x="15260" y="545"/>
                      <a:pt x="15260" y="545"/>
                    </a:cubicBezTo>
                    <a:close/>
                  </a:path>
                </a:pathLst>
              </a:custGeom>
              <a:solidFill>
                <a:srgbClr val="ED79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rgbClr val="00AEB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5" name="AutoShape 38"/>
              <p:cNvSpPr/>
              <p:nvPr/>
            </p:nvSpPr>
            <p:spPr bwMode="auto">
              <a:xfrm>
                <a:off x="7490619" y="3738563"/>
                <a:ext cx="72231" cy="730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4320"/>
                    </a:moveTo>
                    <a:cubicBezTo>
                      <a:pt x="14381" y="4320"/>
                      <a:pt x="17279" y="7222"/>
                      <a:pt x="17279" y="10800"/>
                    </a:cubicBezTo>
                    <a:cubicBezTo>
                      <a:pt x="17279" y="14377"/>
                      <a:pt x="14381" y="17279"/>
                      <a:pt x="10800" y="17279"/>
                    </a:cubicBezTo>
                    <a:cubicBezTo>
                      <a:pt x="7218" y="17279"/>
                      <a:pt x="4319" y="14377"/>
                      <a:pt x="4319" y="10800"/>
                    </a:cubicBezTo>
                    <a:cubicBezTo>
                      <a:pt x="4319" y="7222"/>
                      <a:pt x="7218" y="4320"/>
                      <a:pt x="10800" y="4320"/>
                    </a:cubicBezTo>
                    <a:moveTo>
                      <a:pt x="10800" y="21599"/>
                    </a:move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6" name="AutoShape 39"/>
              <p:cNvSpPr/>
              <p:nvPr/>
            </p:nvSpPr>
            <p:spPr bwMode="auto">
              <a:xfrm>
                <a:off x="7679532" y="3505994"/>
                <a:ext cx="72231" cy="730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7279"/>
                    </a:moveTo>
                    <a:cubicBezTo>
                      <a:pt x="7218" y="17279"/>
                      <a:pt x="4320" y="14377"/>
                      <a:pt x="4320" y="10800"/>
                    </a:cubicBezTo>
                    <a:cubicBezTo>
                      <a:pt x="4320" y="7222"/>
                      <a:pt x="7218" y="4320"/>
                      <a:pt x="10800" y="4320"/>
                    </a:cubicBezTo>
                    <a:cubicBezTo>
                      <a:pt x="14381" y="4320"/>
                      <a:pt x="17280" y="7222"/>
                      <a:pt x="17280" y="10800"/>
                    </a:cubicBezTo>
                    <a:cubicBezTo>
                      <a:pt x="17280" y="14377"/>
                      <a:pt x="14381" y="17279"/>
                      <a:pt x="10800" y="17279"/>
                    </a:cubicBezTo>
                    <a:moveTo>
                      <a:pt x="10800" y="0"/>
                    </a:move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7" name="AutoShape 40"/>
              <p:cNvSpPr/>
              <p:nvPr/>
            </p:nvSpPr>
            <p:spPr bwMode="auto">
              <a:xfrm>
                <a:off x="7403307" y="3724275"/>
                <a:ext cx="57944" cy="579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5400"/>
                    </a:moveTo>
                    <a:cubicBezTo>
                      <a:pt x="13779" y="5400"/>
                      <a:pt x="16199" y="7815"/>
                      <a:pt x="16199" y="10800"/>
                    </a:cubicBezTo>
                    <a:cubicBezTo>
                      <a:pt x="16199" y="13784"/>
                      <a:pt x="13779" y="16200"/>
                      <a:pt x="10800" y="16200"/>
                    </a:cubicBezTo>
                    <a:cubicBezTo>
                      <a:pt x="7820" y="16200"/>
                      <a:pt x="5399" y="13784"/>
                      <a:pt x="5399" y="10800"/>
                    </a:cubicBezTo>
                    <a:cubicBezTo>
                      <a:pt x="5399" y="7815"/>
                      <a:pt x="7820" y="5400"/>
                      <a:pt x="10800" y="5400"/>
                    </a:cubicBezTo>
                    <a:moveTo>
                      <a:pt x="0" y="10800"/>
                    </a:moveTo>
                    <a:cubicBezTo>
                      <a:pt x="0" y="16753"/>
                      <a:pt x="4843" y="21599"/>
                      <a:pt x="10800" y="21599"/>
                    </a:cubicBezTo>
                    <a:cubicBezTo>
                      <a:pt x="16756" y="21599"/>
                      <a:pt x="21600" y="16753"/>
                      <a:pt x="21600" y="10800"/>
                    </a:cubicBezTo>
                    <a:cubicBezTo>
                      <a:pt x="21600" y="4846"/>
                      <a:pt x="16756" y="0"/>
                      <a:pt x="10800" y="0"/>
                    </a:cubicBezTo>
                    <a:cubicBezTo>
                      <a:pt x="4843" y="0"/>
                      <a:pt x="0" y="4846"/>
                      <a:pt x="0" y="1080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8" name="AutoShape 41"/>
              <p:cNvSpPr/>
              <p:nvPr/>
            </p:nvSpPr>
            <p:spPr bwMode="auto">
              <a:xfrm>
                <a:off x="7461250" y="3825875"/>
                <a:ext cx="29369" cy="285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9" name="AutoShape 42"/>
              <p:cNvSpPr/>
              <p:nvPr/>
            </p:nvSpPr>
            <p:spPr bwMode="auto">
              <a:xfrm>
                <a:off x="7693819" y="3607594"/>
                <a:ext cx="28575" cy="293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7" name="Group 86"/>
            <p:cNvGrpSpPr/>
            <p:nvPr/>
          </p:nvGrpSpPr>
          <p:grpSpPr>
            <a:xfrm>
              <a:off x="4146264" y="3609536"/>
              <a:ext cx="238000" cy="317695"/>
              <a:chOff x="2639220" y="3510754"/>
              <a:chExt cx="348456" cy="465137"/>
            </a:xfrm>
          </p:grpSpPr>
          <p:sp>
            <p:nvSpPr>
              <p:cNvPr id="22" name="AutoShape 115"/>
              <p:cNvSpPr/>
              <p:nvPr/>
            </p:nvSpPr>
            <p:spPr bwMode="auto">
              <a:xfrm>
                <a:off x="2639220" y="3510754"/>
                <a:ext cx="348456" cy="465137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800" y="12825"/>
                    </a:moveTo>
                    <a:lnTo>
                      <a:pt x="19800" y="13500"/>
                    </a:lnTo>
                    <a:lnTo>
                      <a:pt x="19800" y="14850"/>
                    </a:lnTo>
                    <a:lnTo>
                      <a:pt x="19800" y="15525"/>
                    </a:lnTo>
                    <a:cubicBezTo>
                      <a:pt x="19800" y="18129"/>
                      <a:pt x="16972" y="20249"/>
                      <a:pt x="13499" y="20249"/>
                    </a:cubicBezTo>
                    <a:lnTo>
                      <a:pt x="8099" y="20249"/>
                    </a:lnTo>
                    <a:cubicBezTo>
                      <a:pt x="4627" y="20249"/>
                      <a:pt x="1800" y="18129"/>
                      <a:pt x="1800" y="15525"/>
                    </a:cubicBezTo>
                    <a:lnTo>
                      <a:pt x="1800" y="14850"/>
                    </a:lnTo>
                    <a:lnTo>
                      <a:pt x="1800" y="13500"/>
                    </a:lnTo>
                    <a:lnTo>
                      <a:pt x="1800" y="12825"/>
                    </a:lnTo>
                    <a:lnTo>
                      <a:pt x="1800" y="10800"/>
                    </a:lnTo>
                    <a:cubicBezTo>
                      <a:pt x="1800" y="10427"/>
                      <a:pt x="2203" y="10124"/>
                      <a:pt x="2699" y="10124"/>
                    </a:cubicBezTo>
                    <a:lnTo>
                      <a:pt x="4499" y="10124"/>
                    </a:lnTo>
                    <a:lnTo>
                      <a:pt x="17100" y="10124"/>
                    </a:lnTo>
                    <a:lnTo>
                      <a:pt x="18899" y="10124"/>
                    </a:lnTo>
                    <a:cubicBezTo>
                      <a:pt x="19396" y="10124"/>
                      <a:pt x="19800" y="10427"/>
                      <a:pt x="19800" y="10800"/>
                    </a:cubicBezTo>
                    <a:cubicBezTo>
                      <a:pt x="19800" y="10800"/>
                      <a:pt x="19800" y="12825"/>
                      <a:pt x="19800" y="12825"/>
                    </a:cubicBezTo>
                    <a:close/>
                    <a:moveTo>
                      <a:pt x="14400" y="6075"/>
                    </a:moveTo>
                    <a:lnTo>
                      <a:pt x="14400" y="6076"/>
                    </a:lnTo>
                    <a:lnTo>
                      <a:pt x="14400" y="8774"/>
                    </a:lnTo>
                    <a:lnTo>
                      <a:pt x="7200" y="8774"/>
                    </a:lnTo>
                    <a:lnTo>
                      <a:pt x="7200" y="6076"/>
                    </a:lnTo>
                    <a:lnTo>
                      <a:pt x="7200" y="6075"/>
                    </a:lnTo>
                    <a:cubicBezTo>
                      <a:pt x="7200" y="4583"/>
                      <a:pt x="8811" y="3375"/>
                      <a:pt x="10800" y="3375"/>
                    </a:cubicBezTo>
                    <a:cubicBezTo>
                      <a:pt x="12788" y="3375"/>
                      <a:pt x="14400" y="4583"/>
                      <a:pt x="14400" y="6075"/>
                    </a:cubicBezTo>
                    <a:moveTo>
                      <a:pt x="4499" y="6075"/>
                    </a:moveTo>
                    <a:cubicBezTo>
                      <a:pt x="4499" y="3465"/>
                      <a:pt x="7320" y="1350"/>
                      <a:pt x="10800" y="1350"/>
                    </a:cubicBezTo>
                    <a:cubicBezTo>
                      <a:pt x="14279" y="1350"/>
                      <a:pt x="17100" y="3465"/>
                      <a:pt x="17100" y="6075"/>
                    </a:cubicBezTo>
                    <a:lnTo>
                      <a:pt x="17100" y="8774"/>
                    </a:lnTo>
                    <a:lnTo>
                      <a:pt x="15299" y="8774"/>
                    </a:lnTo>
                    <a:lnTo>
                      <a:pt x="15299" y="6076"/>
                    </a:lnTo>
                    <a:cubicBezTo>
                      <a:pt x="15299" y="4212"/>
                      <a:pt x="13285" y="2701"/>
                      <a:pt x="10800" y="2701"/>
                    </a:cubicBezTo>
                    <a:cubicBezTo>
                      <a:pt x="8314" y="2701"/>
                      <a:pt x="6299" y="4212"/>
                      <a:pt x="6299" y="6076"/>
                    </a:cubicBezTo>
                    <a:lnTo>
                      <a:pt x="6299" y="8774"/>
                    </a:lnTo>
                    <a:lnTo>
                      <a:pt x="4499" y="8774"/>
                    </a:lnTo>
                    <a:cubicBezTo>
                      <a:pt x="4499" y="8774"/>
                      <a:pt x="4499" y="6075"/>
                      <a:pt x="4499" y="6075"/>
                    </a:cubicBezTo>
                    <a:close/>
                    <a:moveTo>
                      <a:pt x="18899" y="8774"/>
                    </a:moveTo>
                    <a:lnTo>
                      <a:pt x="18899" y="6075"/>
                    </a:lnTo>
                    <a:cubicBezTo>
                      <a:pt x="18899" y="2719"/>
                      <a:pt x="15274" y="0"/>
                      <a:pt x="10800" y="0"/>
                    </a:cubicBezTo>
                    <a:cubicBezTo>
                      <a:pt x="6325" y="0"/>
                      <a:pt x="2699" y="2719"/>
                      <a:pt x="2699" y="6075"/>
                    </a:cubicBezTo>
                    <a:lnTo>
                      <a:pt x="2699" y="8774"/>
                    </a:lnTo>
                    <a:cubicBezTo>
                      <a:pt x="1208" y="8774"/>
                      <a:pt x="0" y="9681"/>
                      <a:pt x="0" y="10800"/>
                    </a:cubicBezTo>
                    <a:lnTo>
                      <a:pt x="0" y="12825"/>
                    </a:lnTo>
                    <a:lnTo>
                      <a:pt x="0" y="13500"/>
                    </a:lnTo>
                    <a:lnTo>
                      <a:pt x="0" y="14850"/>
                    </a:lnTo>
                    <a:lnTo>
                      <a:pt x="0" y="15525"/>
                    </a:lnTo>
                    <a:cubicBezTo>
                      <a:pt x="0" y="18880"/>
                      <a:pt x="3625" y="21599"/>
                      <a:pt x="8099" y="21599"/>
                    </a:cubicBezTo>
                    <a:lnTo>
                      <a:pt x="13499" y="21599"/>
                    </a:lnTo>
                    <a:cubicBezTo>
                      <a:pt x="17974" y="21599"/>
                      <a:pt x="21600" y="18880"/>
                      <a:pt x="21600" y="15525"/>
                    </a:cubicBezTo>
                    <a:lnTo>
                      <a:pt x="21600" y="14850"/>
                    </a:lnTo>
                    <a:lnTo>
                      <a:pt x="21600" y="13500"/>
                    </a:lnTo>
                    <a:lnTo>
                      <a:pt x="21600" y="12825"/>
                    </a:lnTo>
                    <a:lnTo>
                      <a:pt x="21600" y="10800"/>
                    </a:lnTo>
                    <a:cubicBezTo>
                      <a:pt x="21600" y="9681"/>
                      <a:pt x="20391" y="8774"/>
                      <a:pt x="18899" y="8774"/>
                    </a:cubicBezTo>
                  </a:path>
                </a:pathLst>
              </a:custGeom>
              <a:solidFill>
                <a:srgbClr val="00AEB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3" name="AutoShape 116"/>
              <p:cNvSpPr/>
              <p:nvPr/>
            </p:nvSpPr>
            <p:spPr bwMode="auto">
              <a:xfrm>
                <a:off x="2784475" y="3786982"/>
                <a:ext cx="57944" cy="873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8" y="0"/>
                      <a:pt x="0" y="3226"/>
                      <a:pt x="0" y="7201"/>
                    </a:cubicBezTo>
                    <a:cubicBezTo>
                      <a:pt x="0" y="9390"/>
                      <a:pt x="1798" y="13537"/>
                      <a:pt x="3601" y="16821"/>
                    </a:cubicBezTo>
                    <a:cubicBezTo>
                      <a:pt x="5070" y="19493"/>
                      <a:pt x="6916" y="21600"/>
                      <a:pt x="10800" y="21600"/>
                    </a:cubicBezTo>
                    <a:cubicBezTo>
                      <a:pt x="15016" y="21600"/>
                      <a:pt x="16529" y="19514"/>
                      <a:pt x="18003" y="16858"/>
                    </a:cubicBezTo>
                    <a:cubicBezTo>
                      <a:pt x="19828" y="13567"/>
                      <a:pt x="21600" y="9397"/>
                      <a:pt x="21600" y="7201"/>
                    </a:cubicBezTo>
                    <a:cubicBezTo>
                      <a:pt x="21600" y="3226"/>
                      <a:pt x="16761" y="0"/>
                      <a:pt x="10800" y="0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8" name="Group 89"/>
            <p:cNvGrpSpPr/>
            <p:nvPr/>
          </p:nvGrpSpPr>
          <p:grpSpPr>
            <a:xfrm>
              <a:off x="5992771" y="1913194"/>
              <a:ext cx="317153" cy="317153"/>
              <a:chOff x="4439448" y="1652586"/>
              <a:chExt cx="464345" cy="464344"/>
            </a:xfrm>
          </p:grpSpPr>
          <p:sp>
            <p:nvSpPr>
              <p:cNvPr id="19" name="AutoShape 136"/>
              <p:cNvSpPr/>
              <p:nvPr/>
            </p:nvSpPr>
            <p:spPr bwMode="auto">
              <a:xfrm>
                <a:off x="4626292" y="1710531"/>
                <a:ext cx="212411" cy="39488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538" y="20579"/>
                    </a:moveTo>
                    <a:lnTo>
                      <a:pt x="19542" y="20579"/>
                    </a:lnTo>
                    <a:cubicBezTo>
                      <a:pt x="19546" y="21142"/>
                      <a:pt x="20004" y="21600"/>
                      <a:pt x="20571" y="21600"/>
                    </a:cubicBezTo>
                    <a:cubicBezTo>
                      <a:pt x="21137" y="21600"/>
                      <a:pt x="21599" y="21138"/>
                      <a:pt x="21599" y="20571"/>
                    </a:cubicBezTo>
                    <a:cubicBezTo>
                      <a:pt x="21599" y="20565"/>
                      <a:pt x="21595" y="20561"/>
                      <a:pt x="21595" y="20555"/>
                    </a:cubicBezTo>
                    <a:cubicBezTo>
                      <a:pt x="21583" y="9221"/>
                      <a:pt x="12411" y="41"/>
                      <a:pt x="1080" y="12"/>
                    </a:cubicBezTo>
                    <a:cubicBezTo>
                      <a:pt x="1064" y="10"/>
                      <a:pt x="1048" y="0"/>
                      <a:pt x="1028" y="0"/>
                    </a:cubicBezTo>
                    <a:cubicBezTo>
                      <a:pt x="458" y="0"/>
                      <a:pt x="0" y="461"/>
                      <a:pt x="0" y="1028"/>
                    </a:cubicBezTo>
                    <a:cubicBezTo>
                      <a:pt x="0" y="1594"/>
                      <a:pt x="458" y="2055"/>
                      <a:pt x="1024" y="2057"/>
                    </a:cubicBezTo>
                    <a:lnTo>
                      <a:pt x="1024" y="2065"/>
                    </a:lnTo>
                    <a:cubicBezTo>
                      <a:pt x="11233" y="2065"/>
                      <a:pt x="19538" y="10370"/>
                      <a:pt x="19538" y="20579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0" name="AutoShape 137"/>
              <p:cNvSpPr/>
              <p:nvPr/>
            </p:nvSpPr>
            <p:spPr bwMode="auto">
              <a:xfrm>
                <a:off x="4439448" y="1652586"/>
                <a:ext cx="464345" cy="464344"/>
              </a:xfrm>
              <a:custGeom>
                <a:avLst/>
                <a:gdLst>
                  <a:gd name="T0" fmla="+- 0 10819 195"/>
                  <a:gd name="T1" fmla="*/ T0 w 21248"/>
                  <a:gd name="T2" fmla="*/ 10800 h 21600"/>
                  <a:gd name="T3" fmla="+- 0 10819 195"/>
                  <a:gd name="T4" fmla="*/ T3 w 21248"/>
                  <a:gd name="T5" fmla="*/ 10800 h 21600"/>
                  <a:gd name="T6" fmla="+- 0 10819 195"/>
                  <a:gd name="T7" fmla="*/ T6 w 21248"/>
                  <a:gd name="T8" fmla="*/ 10800 h 21600"/>
                  <a:gd name="T9" fmla="+- 0 10819 195"/>
                  <a:gd name="T10" fmla="*/ T9 w 21248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248" h="21600">
                    <a:moveTo>
                      <a:pt x="19868" y="17133"/>
                    </a:moveTo>
                    <a:cubicBezTo>
                      <a:pt x="19766" y="17386"/>
                      <a:pt x="19525" y="17549"/>
                      <a:pt x="19255" y="17549"/>
                    </a:cubicBezTo>
                    <a:lnTo>
                      <a:pt x="19058" y="17549"/>
                    </a:lnTo>
                    <a:lnTo>
                      <a:pt x="3983" y="2226"/>
                    </a:lnTo>
                    <a:lnTo>
                      <a:pt x="3983" y="2025"/>
                    </a:lnTo>
                    <a:cubicBezTo>
                      <a:pt x="3983" y="1750"/>
                      <a:pt x="4144" y="1506"/>
                      <a:pt x="4393" y="1401"/>
                    </a:cubicBezTo>
                    <a:cubicBezTo>
                      <a:pt x="4475" y="1367"/>
                      <a:pt x="4560" y="1350"/>
                      <a:pt x="4647" y="1350"/>
                    </a:cubicBezTo>
                    <a:cubicBezTo>
                      <a:pt x="4824" y="1350"/>
                      <a:pt x="4991" y="1420"/>
                      <a:pt x="5116" y="1547"/>
                    </a:cubicBezTo>
                    <a:lnTo>
                      <a:pt x="19724" y="16397"/>
                    </a:lnTo>
                    <a:cubicBezTo>
                      <a:pt x="19915" y="16591"/>
                      <a:pt x="19972" y="16880"/>
                      <a:pt x="19868" y="17133"/>
                    </a:cubicBezTo>
                    <a:moveTo>
                      <a:pt x="10121" y="17549"/>
                    </a:moveTo>
                    <a:cubicBezTo>
                      <a:pt x="10017" y="17549"/>
                      <a:pt x="9922" y="17586"/>
                      <a:pt x="9824" y="17609"/>
                    </a:cubicBezTo>
                    <a:lnTo>
                      <a:pt x="3923" y="11612"/>
                    </a:lnTo>
                    <a:cubicBezTo>
                      <a:pt x="3946" y="11512"/>
                      <a:pt x="3982" y="11415"/>
                      <a:pt x="3982" y="11311"/>
                    </a:cubicBezTo>
                    <a:lnTo>
                      <a:pt x="3983" y="3180"/>
                    </a:lnTo>
                    <a:lnTo>
                      <a:pt x="18119" y="17549"/>
                    </a:lnTo>
                    <a:cubicBezTo>
                      <a:pt x="18119" y="17549"/>
                      <a:pt x="10121" y="17549"/>
                      <a:pt x="10121" y="17549"/>
                    </a:cubicBezTo>
                    <a:close/>
                    <a:moveTo>
                      <a:pt x="9182" y="17945"/>
                    </a:moveTo>
                    <a:lnTo>
                      <a:pt x="7109" y="20052"/>
                    </a:lnTo>
                    <a:cubicBezTo>
                      <a:pt x="6939" y="20224"/>
                      <a:pt x="6742" y="20249"/>
                      <a:pt x="6640" y="20249"/>
                    </a:cubicBezTo>
                    <a:cubicBezTo>
                      <a:pt x="6537" y="20249"/>
                      <a:pt x="6339" y="20224"/>
                      <a:pt x="6170" y="20052"/>
                    </a:cubicBezTo>
                    <a:lnTo>
                      <a:pt x="1522" y="15327"/>
                    </a:lnTo>
                    <a:cubicBezTo>
                      <a:pt x="1352" y="15154"/>
                      <a:pt x="1327" y="14953"/>
                      <a:pt x="1327" y="14850"/>
                    </a:cubicBezTo>
                    <a:cubicBezTo>
                      <a:pt x="1327" y="14745"/>
                      <a:pt x="1352" y="14544"/>
                      <a:pt x="1522" y="14373"/>
                    </a:cubicBezTo>
                    <a:lnTo>
                      <a:pt x="3593" y="12266"/>
                    </a:lnTo>
                    <a:cubicBezTo>
                      <a:pt x="3599" y="12260"/>
                      <a:pt x="3601" y="12251"/>
                      <a:pt x="3607" y="12245"/>
                    </a:cubicBezTo>
                    <a:lnTo>
                      <a:pt x="9202" y="17932"/>
                    </a:lnTo>
                    <a:cubicBezTo>
                      <a:pt x="9196" y="17937"/>
                      <a:pt x="9187" y="17939"/>
                      <a:pt x="9182" y="17945"/>
                    </a:cubicBezTo>
                    <a:moveTo>
                      <a:pt x="6056" y="593"/>
                    </a:moveTo>
                    <a:cubicBezTo>
                      <a:pt x="5675" y="205"/>
                      <a:pt x="5165" y="0"/>
                      <a:pt x="4647" y="0"/>
                    </a:cubicBezTo>
                    <a:cubicBezTo>
                      <a:pt x="4390" y="0"/>
                      <a:pt x="4132" y="49"/>
                      <a:pt x="3885" y="154"/>
                    </a:cubicBezTo>
                    <a:cubicBezTo>
                      <a:pt x="3141" y="467"/>
                      <a:pt x="2655" y="1205"/>
                      <a:pt x="2655" y="2025"/>
                    </a:cubicBezTo>
                    <a:lnTo>
                      <a:pt x="2654" y="11311"/>
                    </a:lnTo>
                    <a:lnTo>
                      <a:pt x="583" y="13418"/>
                    </a:lnTo>
                    <a:cubicBezTo>
                      <a:pt x="-195" y="14208"/>
                      <a:pt x="-195" y="15491"/>
                      <a:pt x="583" y="16281"/>
                    </a:cubicBezTo>
                    <a:lnTo>
                      <a:pt x="5231" y="21006"/>
                    </a:lnTo>
                    <a:cubicBezTo>
                      <a:pt x="5620" y="21402"/>
                      <a:pt x="6131" y="21599"/>
                      <a:pt x="6640" y="21599"/>
                    </a:cubicBezTo>
                    <a:cubicBezTo>
                      <a:pt x="7150" y="21599"/>
                      <a:pt x="7659" y="21402"/>
                      <a:pt x="8048" y="21006"/>
                    </a:cubicBezTo>
                    <a:lnTo>
                      <a:pt x="10121" y="18900"/>
                    </a:lnTo>
                    <a:lnTo>
                      <a:pt x="19255" y="18900"/>
                    </a:lnTo>
                    <a:cubicBezTo>
                      <a:pt x="20062" y="18900"/>
                      <a:pt x="20788" y="18407"/>
                      <a:pt x="21095" y="17650"/>
                    </a:cubicBezTo>
                    <a:cubicBezTo>
                      <a:pt x="21405" y="16893"/>
                      <a:pt x="21234" y="16022"/>
                      <a:pt x="20663" y="15443"/>
                    </a:cubicBezTo>
                    <a:cubicBezTo>
                      <a:pt x="20663" y="15443"/>
                      <a:pt x="6056" y="593"/>
                      <a:pt x="6056" y="593"/>
                    </a:cubicBezTo>
                    <a:close/>
                  </a:path>
                </a:pathLst>
              </a:custGeom>
              <a:solidFill>
                <a:srgbClr val="00AEB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1" name="AutoShape 138"/>
              <p:cNvSpPr/>
              <p:nvPr/>
            </p:nvSpPr>
            <p:spPr bwMode="auto">
              <a:xfrm>
                <a:off x="4686300" y="1652588"/>
                <a:ext cx="217488" cy="2174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437" y="2880"/>
                    </a:moveTo>
                    <a:lnTo>
                      <a:pt x="1437" y="2885"/>
                    </a:lnTo>
                    <a:cubicBezTo>
                      <a:pt x="10965" y="2885"/>
                      <a:pt x="18717" y="10637"/>
                      <a:pt x="18717" y="20165"/>
                    </a:cubicBezTo>
                    <a:lnTo>
                      <a:pt x="18720" y="20165"/>
                    </a:lnTo>
                    <a:cubicBezTo>
                      <a:pt x="18722" y="20959"/>
                      <a:pt x="19366" y="21600"/>
                      <a:pt x="20160" y="21600"/>
                    </a:cubicBezTo>
                    <a:cubicBezTo>
                      <a:pt x="20955" y="21600"/>
                      <a:pt x="21599" y="20956"/>
                      <a:pt x="21599" y="20160"/>
                    </a:cubicBezTo>
                    <a:cubicBezTo>
                      <a:pt x="21599" y="20155"/>
                      <a:pt x="21597" y="20152"/>
                      <a:pt x="21597" y="20148"/>
                    </a:cubicBezTo>
                    <a:cubicBezTo>
                      <a:pt x="21588" y="9034"/>
                      <a:pt x="12588" y="28"/>
                      <a:pt x="1476" y="8"/>
                    </a:cubicBezTo>
                    <a:cubicBezTo>
                      <a:pt x="1465" y="7"/>
                      <a:pt x="1454" y="0"/>
                      <a:pt x="1440" y="0"/>
                    </a:cubicBezTo>
                    <a:cubicBezTo>
                      <a:pt x="644" y="0"/>
                      <a:pt x="0" y="644"/>
                      <a:pt x="0" y="1440"/>
                    </a:cubicBezTo>
                    <a:cubicBezTo>
                      <a:pt x="0" y="2234"/>
                      <a:pt x="644" y="2878"/>
                      <a:pt x="1437" y="2880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39" name="Group 97"/>
          <p:cNvGrpSpPr/>
          <p:nvPr/>
        </p:nvGrpSpPr>
        <p:grpSpPr>
          <a:xfrm>
            <a:off x="1894921" y="1683794"/>
            <a:ext cx="2097240" cy="749808"/>
            <a:chOff x="773723" y="1924636"/>
            <a:chExt cx="2945744" cy="818779"/>
          </a:xfrm>
        </p:grpSpPr>
        <p:sp>
          <p:nvSpPr>
            <p:cNvPr id="40" name="TextBox 95"/>
            <p:cNvSpPr txBox="1"/>
            <p:nvPr/>
          </p:nvSpPr>
          <p:spPr>
            <a:xfrm>
              <a:off x="1954254" y="1924636"/>
              <a:ext cx="1765213" cy="25794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1" name="Rectangle 96"/>
            <p:cNvSpPr/>
            <p:nvPr/>
          </p:nvSpPr>
          <p:spPr>
            <a:xfrm>
              <a:off x="773723" y="2259449"/>
              <a:ext cx="2945200" cy="483966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endParaRPr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2" name="Group 98"/>
          <p:cNvGrpSpPr/>
          <p:nvPr/>
        </p:nvGrpSpPr>
        <p:grpSpPr>
          <a:xfrm>
            <a:off x="1912313" y="4692906"/>
            <a:ext cx="2157996" cy="749807"/>
            <a:chOff x="773723" y="1924636"/>
            <a:chExt cx="3031080" cy="818779"/>
          </a:xfrm>
        </p:grpSpPr>
        <p:sp>
          <p:nvSpPr>
            <p:cNvPr id="43" name="TextBox 99"/>
            <p:cNvSpPr txBox="1"/>
            <p:nvPr/>
          </p:nvSpPr>
          <p:spPr>
            <a:xfrm>
              <a:off x="2039590" y="1924636"/>
              <a:ext cx="1765213" cy="25794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4" name="Rectangle 100"/>
            <p:cNvSpPr/>
            <p:nvPr/>
          </p:nvSpPr>
          <p:spPr>
            <a:xfrm>
              <a:off x="773723" y="2259449"/>
              <a:ext cx="2945198" cy="483966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endParaRPr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5" name="Group 101"/>
          <p:cNvGrpSpPr/>
          <p:nvPr/>
        </p:nvGrpSpPr>
        <p:grpSpPr>
          <a:xfrm>
            <a:off x="7827517" y="1654853"/>
            <a:ext cx="2271819" cy="748568"/>
            <a:chOff x="773723" y="1924636"/>
            <a:chExt cx="2945200" cy="817426"/>
          </a:xfrm>
        </p:grpSpPr>
        <p:sp>
          <p:nvSpPr>
            <p:cNvPr id="46" name="TextBox 102"/>
            <p:cNvSpPr txBox="1"/>
            <p:nvPr/>
          </p:nvSpPr>
          <p:spPr>
            <a:xfrm>
              <a:off x="776760" y="1924636"/>
              <a:ext cx="1629264" cy="25794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7" name="Rectangle 103"/>
            <p:cNvSpPr/>
            <p:nvPr/>
          </p:nvSpPr>
          <p:spPr>
            <a:xfrm>
              <a:off x="773723" y="2259448"/>
              <a:ext cx="2945200" cy="48261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endParaRPr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8" name="Group 107"/>
          <p:cNvGrpSpPr/>
          <p:nvPr/>
        </p:nvGrpSpPr>
        <p:grpSpPr>
          <a:xfrm>
            <a:off x="7442190" y="4770569"/>
            <a:ext cx="2288820" cy="724138"/>
            <a:chOff x="751684" y="1951314"/>
            <a:chExt cx="2967239" cy="790748"/>
          </a:xfrm>
        </p:grpSpPr>
        <p:sp>
          <p:nvSpPr>
            <p:cNvPr id="49" name="TextBox 108"/>
            <p:cNvSpPr txBox="1"/>
            <p:nvPr/>
          </p:nvSpPr>
          <p:spPr>
            <a:xfrm>
              <a:off x="751684" y="1951314"/>
              <a:ext cx="1629263" cy="25794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0" name="Rectangle 109"/>
            <p:cNvSpPr/>
            <p:nvPr/>
          </p:nvSpPr>
          <p:spPr>
            <a:xfrm>
              <a:off x="773723" y="2259448"/>
              <a:ext cx="2945200" cy="48261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endParaRPr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夏雨家 https://xnwe.taobao.com/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2815</Words>
  <Application>WWO_openplatform_20200924161515-8e733aaadf</Application>
  <PresentationFormat>宽屏</PresentationFormat>
  <Paragraphs>307</Paragraphs>
  <Slides>21</Slides>
  <Notes>21</Notes>
  <HiddenSlides>0</HiddenSlides>
  <MMClips>1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21</vt:i4>
      </vt:variant>
    </vt:vector>
  </HeadingPairs>
  <TitlesOfParts>
    <vt:vector size="40" baseType="lpstr">
      <vt:lpstr>Arial</vt:lpstr>
      <vt:lpstr>宋体</vt:lpstr>
      <vt:lpstr>Wingdings</vt:lpstr>
      <vt:lpstr>Arial</vt:lpstr>
      <vt:lpstr>黑体</vt:lpstr>
      <vt:lpstr>汉仪中黑KW</vt:lpstr>
      <vt:lpstr>微软雅黑 Light</vt:lpstr>
      <vt:lpstr>Calibri</vt:lpstr>
      <vt:lpstr>汉仪书宋二KW</vt:lpstr>
      <vt:lpstr>微软雅黑</vt:lpstr>
      <vt:lpstr>汉仪旗黑KW 55S</vt:lpstr>
      <vt:lpstr>等线</vt:lpstr>
      <vt:lpstr>Levenim MT</vt:lpstr>
      <vt:lpstr>汉仪中等线KW</vt:lpstr>
      <vt:lpstr>Georgia</vt:lpstr>
      <vt:lpstr>DengXian</vt:lpstr>
      <vt:lpstr>宋体</vt:lpstr>
      <vt:lpstr>webwppDefTheme</vt:lpstr>
      <vt:lpstr>夏雨家 https://xnwe.taobao.com/</vt:lpstr>
      <vt:lpstr> 毕业学术答辩PPT模板</vt:lpstr>
      <vt:lpstr>PowerPoint 演示文稿</vt:lpstr>
      <vt:lpstr>一、选题背景及意义</vt:lpstr>
      <vt:lpstr>输入标题</vt:lpstr>
      <vt:lpstr>PowerPoint 演示文稿</vt:lpstr>
      <vt:lpstr>输入标题</vt:lpstr>
      <vt:lpstr>PowerPoint 演示文稿</vt:lpstr>
      <vt:lpstr>二、研究思路与方法</vt:lpstr>
      <vt:lpstr>输入标题</vt:lpstr>
      <vt:lpstr>输入标题</vt:lpstr>
      <vt:lpstr>输入标题</vt:lpstr>
      <vt:lpstr>三、关键技术与实现难点</vt:lpstr>
      <vt:lpstr>PowerPoint 演示文稿</vt:lpstr>
      <vt:lpstr>四、研究成果与应用</vt:lpstr>
      <vt:lpstr>输入标题</vt:lpstr>
      <vt:lpstr>输入标题</vt:lpstr>
      <vt:lpstr>输入标题</vt:lpstr>
      <vt:lpstr>五、相关建议与学术总结</vt:lpstr>
      <vt:lpstr>输入标题</vt:lpstr>
      <vt:lpstr>输入标题</vt:lpstr>
      <vt:lpstr>THE END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_x000B_毕业学术答辩PPT模板</dc:title>
  <dc:creator>413866528@qq.com</dc:creator>
  <cp:lastModifiedBy>上海维湾8号机</cp:lastModifiedBy>
  <dcterms:created xsi:type="dcterms:W3CDTF">2021-12-08T10:11:03Z</dcterms:created>
  <dcterms:modified xsi:type="dcterms:W3CDTF">2021-12-08T10:11:03Z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

<file path=docProps/thumbnail.jpeg>
</file>